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Telenesti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Telen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00" y="37040"/>
                </a:moveTo>
                <a:lnTo>
                  <a:pt x="51590" y="37100"/>
                </a:lnTo>
                <a:lnTo>
                  <a:pt x="51440" y="36960"/>
                </a:lnTo>
                <a:lnTo>
                  <a:pt x="51380" y="37240"/>
                </a:lnTo>
                <a:lnTo>
                  <a:pt x="51320" y="37270"/>
                </a:lnTo>
                <a:lnTo>
                  <a:pt x="51250" y="37210"/>
                </a:lnTo>
                <a:lnTo>
                  <a:pt x="51240" y="37210"/>
                </a:lnTo>
                <a:lnTo>
                  <a:pt x="51220" y="37220"/>
                </a:lnTo>
                <a:lnTo>
                  <a:pt x="51190" y="37250"/>
                </a:lnTo>
                <a:lnTo>
                  <a:pt x="51140" y="37470"/>
                </a:lnTo>
                <a:lnTo>
                  <a:pt x="51460" y="37780"/>
                </a:lnTo>
                <a:lnTo>
                  <a:pt x="51380" y="38120"/>
                </a:lnTo>
                <a:lnTo>
                  <a:pt x="50940" y="37720"/>
                </a:lnTo>
                <a:lnTo>
                  <a:pt x="50800" y="37800"/>
                </a:lnTo>
                <a:lnTo>
                  <a:pt x="50690" y="37700"/>
                </a:lnTo>
                <a:lnTo>
                  <a:pt x="50640" y="37720"/>
                </a:lnTo>
                <a:lnTo>
                  <a:pt x="50630" y="37620"/>
                </a:lnTo>
                <a:lnTo>
                  <a:pt x="50470" y="37610"/>
                </a:lnTo>
                <a:lnTo>
                  <a:pt x="50460" y="37520"/>
                </a:lnTo>
                <a:lnTo>
                  <a:pt x="50300" y="37540"/>
                </a:lnTo>
                <a:lnTo>
                  <a:pt x="50270" y="37380"/>
                </a:lnTo>
                <a:lnTo>
                  <a:pt x="49960" y="37290"/>
                </a:lnTo>
                <a:lnTo>
                  <a:pt x="49940" y="37350"/>
                </a:lnTo>
                <a:lnTo>
                  <a:pt x="49840" y="37310"/>
                </a:lnTo>
                <a:lnTo>
                  <a:pt x="49850" y="37260"/>
                </a:lnTo>
                <a:lnTo>
                  <a:pt x="49660" y="37170"/>
                </a:lnTo>
                <a:lnTo>
                  <a:pt x="49500" y="37140"/>
                </a:lnTo>
                <a:lnTo>
                  <a:pt x="49350" y="37670"/>
                </a:lnTo>
                <a:lnTo>
                  <a:pt x="48930" y="37380"/>
                </a:lnTo>
                <a:lnTo>
                  <a:pt x="48800" y="37620"/>
                </a:lnTo>
                <a:lnTo>
                  <a:pt x="48630" y="37420"/>
                </a:lnTo>
                <a:lnTo>
                  <a:pt x="48400" y="37400"/>
                </a:lnTo>
                <a:lnTo>
                  <a:pt x="48180" y="37230"/>
                </a:lnTo>
                <a:lnTo>
                  <a:pt x="47780" y="37230"/>
                </a:lnTo>
                <a:lnTo>
                  <a:pt x="47580" y="37030"/>
                </a:lnTo>
                <a:lnTo>
                  <a:pt x="47170" y="36930"/>
                </a:lnTo>
                <a:lnTo>
                  <a:pt x="46990" y="36770"/>
                </a:lnTo>
                <a:lnTo>
                  <a:pt x="47000" y="36920"/>
                </a:lnTo>
                <a:lnTo>
                  <a:pt x="46950" y="36930"/>
                </a:lnTo>
                <a:lnTo>
                  <a:pt x="46330" y="36870"/>
                </a:lnTo>
                <a:lnTo>
                  <a:pt x="46180" y="36560"/>
                </a:lnTo>
                <a:lnTo>
                  <a:pt x="45930" y="36570"/>
                </a:lnTo>
                <a:lnTo>
                  <a:pt x="45940" y="36750"/>
                </a:lnTo>
                <a:lnTo>
                  <a:pt x="45810" y="36780"/>
                </a:lnTo>
                <a:lnTo>
                  <a:pt x="45640" y="36500"/>
                </a:lnTo>
                <a:lnTo>
                  <a:pt x="45150" y="36250"/>
                </a:lnTo>
                <a:lnTo>
                  <a:pt x="45180" y="35290"/>
                </a:lnTo>
                <a:lnTo>
                  <a:pt x="45170" y="35130"/>
                </a:lnTo>
                <a:lnTo>
                  <a:pt x="45100" y="33970"/>
                </a:lnTo>
                <a:lnTo>
                  <a:pt x="44910" y="33900"/>
                </a:lnTo>
                <a:lnTo>
                  <a:pt x="45000" y="33470"/>
                </a:lnTo>
                <a:lnTo>
                  <a:pt x="45130" y="32780"/>
                </a:lnTo>
                <a:lnTo>
                  <a:pt x="45470" y="32970"/>
                </a:lnTo>
                <a:lnTo>
                  <a:pt x="45460" y="33070"/>
                </a:lnTo>
                <a:lnTo>
                  <a:pt x="45630" y="33120"/>
                </a:lnTo>
                <a:lnTo>
                  <a:pt x="45630" y="33180"/>
                </a:lnTo>
                <a:lnTo>
                  <a:pt x="45680" y="33120"/>
                </a:lnTo>
                <a:lnTo>
                  <a:pt x="46320" y="33470"/>
                </a:lnTo>
                <a:lnTo>
                  <a:pt x="46480" y="33040"/>
                </a:lnTo>
                <a:lnTo>
                  <a:pt x="46420" y="32850"/>
                </a:lnTo>
                <a:lnTo>
                  <a:pt x="46490" y="32740"/>
                </a:lnTo>
                <a:lnTo>
                  <a:pt x="46910" y="32800"/>
                </a:lnTo>
                <a:lnTo>
                  <a:pt x="46970" y="32860"/>
                </a:lnTo>
                <a:lnTo>
                  <a:pt x="47100" y="32800"/>
                </a:lnTo>
                <a:lnTo>
                  <a:pt x="48010" y="32820"/>
                </a:lnTo>
                <a:lnTo>
                  <a:pt x="49340" y="33170"/>
                </a:lnTo>
                <a:lnTo>
                  <a:pt x="49410" y="32860"/>
                </a:lnTo>
                <a:lnTo>
                  <a:pt x="49590" y="32080"/>
                </a:lnTo>
                <a:lnTo>
                  <a:pt x="49630" y="31320"/>
                </a:lnTo>
                <a:lnTo>
                  <a:pt x="49950" y="31360"/>
                </a:lnTo>
                <a:lnTo>
                  <a:pt x="50040" y="31540"/>
                </a:lnTo>
                <a:lnTo>
                  <a:pt x="50350" y="31670"/>
                </a:lnTo>
                <a:lnTo>
                  <a:pt x="50150" y="31100"/>
                </a:lnTo>
                <a:lnTo>
                  <a:pt x="50020" y="30320"/>
                </a:lnTo>
                <a:lnTo>
                  <a:pt x="50100" y="30270"/>
                </a:lnTo>
                <a:lnTo>
                  <a:pt x="50190" y="30210"/>
                </a:lnTo>
                <a:lnTo>
                  <a:pt x="50330" y="30260"/>
                </a:lnTo>
                <a:lnTo>
                  <a:pt x="50110" y="29070"/>
                </a:lnTo>
                <a:lnTo>
                  <a:pt x="50050" y="28870"/>
                </a:lnTo>
                <a:lnTo>
                  <a:pt x="50130" y="28850"/>
                </a:lnTo>
                <a:lnTo>
                  <a:pt x="50800" y="28770"/>
                </a:lnTo>
                <a:lnTo>
                  <a:pt x="51070" y="28890"/>
                </a:lnTo>
                <a:lnTo>
                  <a:pt x="51130" y="28910"/>
                </a:lnTo>
                <a:lnTo>
                  <a:pt x="51660" y="28800"/>
                </a:lnTo>
                <a:lnTo>
                  <a:pt x="51660" y="28680"/>
                </a:lnTo>
                <a:lnTo>
                  <a:pt x="51600" y="28650"/>
                </a:lnTo>
                <a:lnTo>
                  <a:pt x="51580" y="28630"/>
                </a:lnTo>
                <a:lnTo>
                  <a:pt x="52360" y="27710"/>
                </a:lnTo>
                <a:lnTo>
                  <a:pt x="52520" y="27830"/>
                </a:lnTo>
                <a:lnTo>
                  <a:pt x="52810" y="28040"/>
                </a:lnTo>
                <a:lnTo>
                  <a:pt x="53050" y="27700"/>
                </a:lnTo>
                <a:lnTo>
                  <a:pt x="53430" y="27990"/>
                </a:lnTo>
                <a:lnTo>
                  <a:pt x="53930" y="28240"/>
                </a:lnTo>
                <a:lnTo>
                  <a:pt x="54180" y="28360"/>
                </a:lnTo>
                <a:lnTo>
                  <a:pt x="54150" y="28410"/>
                </a:lnTo>
                <a:lnTo>
                  <a:pt x="54690" y="28760"/>
                </a:lnTo>
                <a:lnTo>
                  <a:pt x="54600" y="28860"/>
                </a:lnTo>
                <a:lnTo>
                  <a:pt x="54210" y="29910"/>
                </a:lnTo>
                <a:lnTo>
                  <a:pt x="55270" y="30340"/>
                </a:lnTo>
                <a:lnTo>
                  <a:pt x="55380" y="30200"/>
                </a:lnTo>
                <a:lnTo>
                  <a:pt x="55640" y="30410"/>
                </a:lnTo>
                <a:lnTo>
                  <a:pt x="55650" y="30420"/>
                </a:lnTo>
                <a:lnTo>
                  <a:pt x="55650" y="30380"/>
                </a:lnTo>
                <a:lnTo>
                  <a:pt x="55640" y="30320"/>
                </a:lnTo>
                <a:lnTo>
                  <a:pt x="55620" y="30240"/>
                </a:lnTo>
                <a:lnTo>
                  <a:pt x="55710" y="30230"/>
                </a:lnTo>
                <a:lnTo>
                  <a:pt x="56440" y="30340"/>
                </a:lnTo>
                <a:lnTo>
                  <a:pt x="56100" y="30980"/>
                </a:lnTo>
                <a:lnTo>
                  <a:pt x="56310" y="31040"/>
                </a:lnTo>
                <a:lnTo>
                  <a:pt x="56280" y="31230"/>
                </a:lnTo>
                <a:lnTo>
                  <a:pt x="56110" y="32970"/>
                </a:lnTo>
                <a:lnTo>
                  <a:pt x="56460" y="33200"/>
                </a:lnTo>
                <a:lnTo>
                  <a:pt x="54570" y="34240"/>
                </a:lnTo>
                <a:lnTo>
                  <a:pt x="54440" y="34080"/>
                </a:lnTo>
                <a:lnTo>
                  <a:pt x="54220" y="34270"/>
                </a:lnTo>
                <a:lnTo>
                  <a:pt x="54330" y="34410"/>
                </a:lnTo>
                <a:lnTo>
                  <a:pt x="53700" y="34940"/>
                </a:lnTo>
                <a:lnTo>
                  <a:pt x="53350" y="35110"/>
                </a:lnTo>
                <a:lnTo>
                  <a:pt x="53450" y="35460"/>
                </a:lnTo>
                <a:lnTo>
                  <a:pt x="53270" y="35560"/>
                </a:lnTo>
                <a:lnTo>
                  <a:pt x="53300" y="35630"/>
                </a:lnTo>
                <a:lnTo>
                  <a:pt x="53110" y="36240"/>
                </a:lnTo>
                <a:lnTo>
                  <a:pt x="53280" y="36490"/>
                </a:lnTo>
                <a:lnTo>
                  <a:pt x="53410" y="36570"/>
                </a:lnTo>
                <a:lnTo>
                  <a:pt x="53200" y="36870"/>
                </a:lnTo>
                <a:lnTo>
                  <a:pt x="52200" y="37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