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Taraclia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Moldova • State Map | Fully Editable Vector Shape</a:t>
            </a:r>
          </a:p>
        </p:txBody>
      </p:sp>
      <p:sp>
        <p:nvSpPr>
          <p:cNvPr id="101" name="Taracli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550" y="82880"/>
                </a:moveTo>
                <a:lnTo>
                  <a:pt x="51470" y="82390"/>
                </a:lnTo>
                <a:lnTo>
                  <a:pt x="51180" y="82420"/>
                </a:lnTo>
                <a:lnTo>
                  <a:pt x="51050" y="81940"/>
                </a:lnTo>
                <a:lnTo>
                  <a:pt x="51150" y="81910"/>
                </a:lnTo>
                <a:lnTo>
                  <a:pt x="51010" y="81180"/>
                </a:lnTo>
                <a:lnTo>
                  <a:pt x="51020" y="80100"/>
                </a:lnTo>
                <a:lnTo>
                  <a:pt x="50910" y="79760"/>
                </a:lnTo>
                <a:lnTo>
                  <a:pt x="51120" y="78770"/>
                </a:lnTo>
                <a:lnTo>
                  <a:pt x="51230" y="77770"/>
                </a:lnTo>
                <a:lnTo>
                  <a:pt x="51780" y="77850"/>
                </a:lnTo>
                <a:lnTo>
                  <a:pt x="52250" y="78850"/>
                </a:lnTo>
                <a:lnTo>
                  <a:pt x="52590" y="79770"/>
                </a:lnTo>
                <a:lnTo>
                  <a:pt x="52910" y="79710"/>
                </a:lnTo>
                <a:lnTo>
                  <a:pt x="53210" y="79770"/>
                </a:lnTo>
                <a:lnTo>
                  <a:pt x="53680" y="79650"/>
                </a:lnTo>
                <a:lnTo>
                  <a:pt x="53700" y="79890"/>
                </a:lnTo>
                <a:lnTo>
                  <a:pt x="53490" y="79920"/>
                </a:lnTo>
                <a:lnTo>
                  <a:pt x="53520" y="80290"/>
                </a:lnTo>
                <a:lnTo>
                  <a:pt x="53430" y="80270"/>
                </a:lnTo>
                <a:lnTo>
                  <a:pt x="53430" y="80440"/>
                </a:lnTo>
                <a:lnTo>
                  <a:pt x="53750" y="80490"/>
                </a:lnTo>
                <a:lnTo>
                  <a:pt x="53740" y="80680"/>
                </a:lnTo>
                <a:lnTo>
                  <a:pt x="52630" y="80670"/>
                </a:lnTo>
                <a:lnTo>
                  <a:pt x="52920" y="81230"/>
                </a:lnTo>
                <a:lnTo>
                  <a:pt x="53710" y="81150"/>
                </a:lnTo>
                <a:lnTo>
                  <a:pt x="53710" y="80910"/>
                </a:lnTo>
                <a:lnTo>
                  <a:pt x="53950" y="80900"/>
                </a:lnTo>
                <a:lnTo>
                  <a:pt x="54200" y="80890"/>
                </a:lnTo>
                <a:lnTo>
                  <a:pt x="54300" y="81040"/>
                </a:lnTo>
                <a:lnTo>
                  <a:pt x="54330" y="81300"/>
                </a:lnTo>
                <a:lnTo>
                  <a:pt x="54340" y="81390"/>
                </a:lnTo>
                <a:lnTo>
                  <a:pt x="54360" y="81420"/>
                </a:lnTo>
                <a:lnTo>
                  <a:pt x="54440" y="81480"/>
                </a:lnTo>
                <a:lnTo>
                  <a:pt x="54640" y="81440"/>
                </a:lnTo>
                <a:lnTo>
                  <a:pt x="55220" y="81300"/>
                </a:lnTo>
                <a:lnTo>
                  <a:pt x="57030" y="80880"/>
                </a:lnTo>
                <a:lnTo>
                  <a:pt x="56840" y="80070"/>
                </a:lnTo>
                <a:lnTo>
                  <a:pt x="56450" y="78400"/>
                </a:lnTo>
                <a:lnTo>
                  <a:pt x="57330" y="78200"/>
                </a:lnTo>
                <a:lnTo>
                  <a:pt x="57400" y="78190"/>
                </a:lnTo>
                <a:lnTo>
                  <a:pt x="57480" y="78170"/>
                </a:lnTo>
                <a:lnTo>
                  <a:pt x="57880" y="78070"/>
                </a:lnTo>
                <a:lnTo>
                  <a:pt x="58120" y="79050"/>
                </a:lnTo>
                <a:lnTo>
                  <a:pt x="58470" y="80540"/>
                </a:lnTo>
                <a:lnTo>
                  <a:pt x="58150" y="80620"/>
                </a:lnTo>
                <a:lnTo>
                  <a:pt x="57920" y="80670"/>
                </a:lnTo>
                <a:lnTo>
                  <a:pt x="57930" y="80680"/>
                </a:lnTo>
                <a:lnTo>
                  <a:pt x="57920" y="80680"/>
                </a:lnTo>
                <a:lnTo>
                  <a:pt x="57980" y="80970"/>
                </a:lnTo>
                <a:lnTo>
                  <a:pt x="57520" y="81070"/>
                </a:lnTo>
                <a:lnTo>
                  <a:pt x="57590" y="81440"/>
                </a:lnTo>
                <a:lnTo>
                  <a:pt x="57650" y="81690"/>
                </a:lnTo>
                <a:lnTo>
                  <a:pt x="57660" y="81730"/>
                </a:lnTo>
                <a:lnTo>
                  <a:pt x="57650" y="81740"/>
                </a:lnTo>
                <a:lnTo>
                  <a:pt x="57650" y="81780"/>
                </a:lnTo>
                <a:lnTo>
                  <a:pt x="57640" y="81790"/>
                </a:lnTo>
                <a:lnTo>
                  <a:pt x="57630" y="81810"/>
                </a:lnTo>
                <a:lnTo>
                  <a:pt x="57620" y="81830"/>
                </a:lnTo>
                <a:lnTo>
                  <a:pt x="57600" y="81850"/>
                </a:lnTo>
                <a:lnTo>
                  <a:pt x="57600" y="81870"/>
                </a:lnTo>
                <a:lnTo>
                  <a:pt x="57590" y="81880"/>
                </a:lnTo>
                <a:lnTo>
                  <a:pt x="57570" y="81890"/>
                </a:lnTo>
                <a:lnTo>
                  <a:pt x="57550" y="81890"/>
                </a:lnTo>
                <a:lnTo>
                  <a:pt x="57520" y="81910"/>
                </a:lnTo>
                <a:lnTo>
                  <a:pt x="57500" y="81920"/>
                </a:lnTo>
                <a:lnTo>
                  <a:pt x="57480" y="81930"/>
                </a:lnTo>
                <a:lnTo>
                  <a:pt x="57480" y="81950"/>
                </a:lnTo>
                <a:lnTo>
                  <a:pt x="57480" y="81960"/>
                </a:lnTo>
                <a:lnTo>
                  <a:pt x="57650" y="82720"/>
                </a:lnTo>
                <a:lnTo>
                  <a:pt x="57690" y="82920"/>
                </a:lnTo>
                <a:lnTo>
                  <a:pt x="57760" y="83200"/>
                </a:lnTo>
                <a:lnTo>
                  <a:pt x="57760" y="83210"/>
                </a:lnTo>
                <a:lnTo>
                  <a:pt x="54220" y="84030"/>
                </a:lnTo>
                <a:lnTo>
                  <a:pt x="54160" y="84320"/>
                </a:lnTo>
                <a:lnTo>
                  <a:pt x="54000" y="84270"/>
                </a:lnTo>
                <a:lnTo>
                  <a:pt x="53930" y="84360"/>
                </a:lnTo>
                <a:lnTo>
                  <a:pt x="53940" y="84680"/>
                </a:lnTo>
                <a:lnTo>
                  <a:pt x="53930" y="84680"/>
                </a:lnTo>
                <a:lnTo>
                  <a:pt x="53850" y="84690"/>
                </a:lnTo>
                <a:lnTo>
                  <a:pt x="53840" y="84010"/>
                </a:lnTo>
                <a:lnTo>
                  <a:pt x="52950" y="84260"/>
                </a:lnTo>
                <a:lnTo>
                  <a:pt x="53170" y="85160"/>
                </a:lnTo>
                <a:lnTo>
                  <a:pt x="53620" y="85090"/>
                </a:lnTo>
                <a:lnTo>
                  <a:pt x="53670" y="84980"/>
                </a:lnTo>
                <a:lnTo>
                  <a:pt x="53840" y="85000"/>
                </a:lnTo>
                <a:lnTo>
                  <a:pt x="53810" y="85580"/>
                </a:lnTo>
                <a:lnTo>
                  <a:pt x="53850" y="85580"/>
                </a:lnTo>
                <a:lnTo>
                  <a:pt x="54400" y="85560"/>
                </a:lnTo>
                <a:lnTo>
                  <a:pt x="54410" y="85600"/>
                </a:lnTo>
                <a:lnTo>
                  <a:pt x="56290" y="85180"/>
                </a:lnTo>
                <a:lnTo>
                  <a:pt x="56390" y="85600"/>
                </a:lnTo>
                <a:lnTo>
                  <a:pt x="56440" y="85850"/>
                </a:lnTo>
                <a:lnTo>
                  <a:pt x="56490" y="86040"/>
                </a:lnTo>
                <a:lnTo>
                  <a:pt x="56540" y="86290"/>
                </a:lnTo>
                <a:lnTo>
                  <a:pt x="56130" y="86380"/>
                </a:lnTo>
                <a:lnTo>
                  <a:pt x="55870" y="86440"/>
                </a:lnTo>
                <a:lnTo>
                  <a:pt x="55150" y="86620"/>
                </a:lnTo>
                <a:lnTo>
                  <a:pt x="54820" y="86690"/>
                </a:lnTo>
                <a:lnTo>
                  <a:pt x="54790" y="86690"/>
                </a:lnTo>
                <a:lnTo>
                  <a:pt x="54720" y="86670"/>
                </a:lnTo>
                <a:lnTo>
                  <a:pt x="54680" y="86660"/>
                </a:lnTo>
                <a:lnTo>
                  <a:pt x="54620" y="86650"/>
                </a:lnTo>
                <a:lnTo>
                  <a:pt x="54430" y="86600"/>
                </a:lnTo>
                <a:lnTo>
                  <a:pt x="54400" y="86600"/>
                </a:lnTo>
                <a:lnTo>
                  <a:pt x="54330" y="86580"/>
                </a:lnTo>
                <a:lnTo>
                  <a:pt x="54210" y="86540"/>
                </a:lnTo>
                <a:lnTo>
                  <a:pt x="54160" y="86530"/>
                </a:lnTo>
                <a:lnTo>
                  <a:pt x="54120" y="86520"/>
                </a:lnTo>
                <a:lnTo>
                  <a:pt x="54060" y="86500"/>
                </a:lnTo>
                <a:lnTo>
                  <a:pt x="54040" y="86510"/>
                </a:lnTo>
                <a:lnTo>
                  <a:pt x="53890" y="86580"/>
                </a:lnTo>
                <a:lnTo>
                  <a:pt x="53940" y="86660"/>
                </a:lnTo>
                <a:lnTo>
                  <a:pt x="53980" y="86710"/>
                </a:lnTo>
                <a:lnTo>
                  <a:pt x="54000" y="86750"/>
                </a:lnTo>
                <a:lnTo>
                  <a:pt x="54020" y="86800"/>
                </a:lnTo>
                <a:lnTo>
                  <a:pt x="54040" y="86850"/>
                </a:lnTo>
                <a:lnTo>
                  <a:pt x="54080" y="86950"/>
                </a:lnTo>
                <a:lnTo>
                  <a:pt x="54120" y="87030"/>
                </a:lnTo>
                <a:lnTo>
                  <a:pt x="54120" y="87050"/>
                </a:lnTo>
                <a:lnTo>
                  <a:pt x="54150" y="87180"/>
                </a:lnTo>
                <a:lnTo>
                  <a:pt x="54150" y="87210"/>
                </a:lnTo>
                <a:lnTo>
                  <a:pt x="54170" y="87320"/>
                </a:lnTo>
                <a:lnTo>
                  <a:pt x="54200" y="87460"/>
                </a:lnTo>
                <a:lnTo>
                  <a:pt x="54210" y="87550"/>
                </a:lnTo>
                <a:lnTo>
                  <a:pt x="54210" y="87560"/>
                </a:lnTo>
                <a:lnTo>
                  <a:pt x="54210" y="87580"/>
                </a:lnTo>
                <a:lnTo>
                  <a:pt x="54200" y="87590"/>
                </a:lnTo>
                <a:lnTo>
                  <a:pt x="54200" y="87620"/>
                </a:lnTo>
                <a:lnTo>
                  <a:pt x="54180" y="87650"/>
                </a:lnTo>
                <a:lnTo>
                  <a:pt x="54160" y="87670"/>
                </a:lnTo>
                <a:lnTo>
                  <a:pt x="54140" y="87700"/>
                </a:lnTo>
                <a:lnTo>
                  <a:pt x="54090" y="87770"/>
                </a:lnTo>
                <a:lnTo>
                  <a:pt x="54040" y="87780"/>
                </a:lnTo>
                <a:lnTo>
                  <a:pt x="54030" y="87780"/>
                </a:lnTo>
                <a:lnTo>
                  <a:pt x="53970" y="87780"/>
                </a:lnTo>
                <a:lnTo>
                  <a:pt x="53890" y="87790"/>
                </a:lnTo>
                <a:lnTo>
                  <a:pt x="53690" y="87830"/>
                </a:lnTo>
                <a:lnTo>
                  <a:pt x="53570" y="87860"/>
                </a:lnTo>
                <a:lnTo>
                  <a:pt x="53560" y="87820"/>
                </a:lnTo>
                <a:lnTo>
                  <a:pt x="53550" y="87800"/>
                </a:lnTo>
                <a:lnTo>
                  <a:pt x="53500" y="87720"/>
                </a:lnTo>
                <a:lnTo>
                  <a:pt x="53460" y="87650"/>
                </a:lnTo>
                <a:lnTo>
                  <a:pt x="53410" y="87570"/>
                </a:lnTo>
                <a:lnTo>
                  <a:pt x="53400" y="87570"/>
                </a:lnTo>
                <a:lnTo>
                  <a:pt x="53390" y="87570"/>
                </a:lnTo>
                <a:lnTo>
                  <a:pt x="53130" y="86860"/>
                </a:lnTo>
                <a:lnTo>
                  <a:pt x="53030" y="86800"/>
                </a:lnTo>
                <a:lnTo>
                  <a:pt x="52960" y="86630"/>
                </a:lnTo>
                <a:lnTo>
                  <a:pt x="52810" y="86620"/>
                </a:lnTo>
                <a:lnTo>
                  <a:pt x="52760" y="86380"/>
                </a:lnTo>
                <a:lnTo>
                  <a:pt x="52900" y="86350"/>
                </a:lnTo>
                <a:lnTo>
                  <a:pt x="52780" y="85730"/>
                </a:lnTo>
                <a:lnTo>
                  <a:pt x="51570" y="85820"/>
                </a:lnTo>
                <a:lnTo>
                  <a:pt x="51510" y="85040"/>
                </a:lnTo>
                <a:lnTo>
                  <a:pt x="51430" y="84920"/>
                </a:lnTo>
                <a:lnTo>
                  <a:pt x="51270" y="85000"/>
                </a:lnTo>
                <a:lnTo>
                  <a:pt x="51240" y="84880"/>
                </a:lnTo>
                <a:lnTo>
                  <a:pt x="50310" y="85270"/>
                </a:lnTo>
                <a:lnTo>
                  <a:pt x="50330" y="84280"/>
                </a:lnTo>
                <a:lnTo>
                  <a:pt x="50000" y="84400"/>
                </a:lnTo>
                <a:lnTo>
                  <a:pt x="49930" y="84090"/>
                </a:lnTo>
                <a:lnTo>
                  <a:pt x="50620" y="83850"/>
                </a:lnTo>
                <a:lnTo>
                  <a:pt x="50720" y="83970"/>
                </a:lnTo>
                <a:lnTo>
                  <a:pt x="50740" y="83910"/>
                </a:lnTo>
                <a:lnTo>
                  <a:pt x="50810" y="84110"/>
                </a:lnTo>
                <a:lnTo>
                  <a:pt x="51020" y="84040"/>
                </a:lnTo>
                <a:lnTo>
                  <a:pt x="50990" y="83910"/>
                </a:lnTo>
                <a:lnTo>
                  <a:pt x="51210" y="83770"/>
                </a:lnTo>
                <a:lnTo>
                  <a:pt x="51210" y="83760"/>
                </a:lnTo>
                <a:lnTo>
                  <a:pt x="51210" y="83770"/>
                </a:lnTo>
                <a:lnTo>
                  <a:pt x="51220" y="83790"/>
                </a:lnTo>
                <a:lnTo>
                  <a:pt x="51320" y="83950"/>
                </a:lnTo>
                <a:lnTo>
                  <a:pt x="51780" y="83770"/>
                </a:lnTo>
                <a:lnTo>
                  <a:pt x="51790" y="83650"/>
                </a:lnTo>
                <a:lnTo>
                  <a:pt x="52180" y="83520"/>
                </a:lnTo>
                <a:lnTo>
                  <a:pt x="52070" y="82970"/>
                </a:lnTo>
                <a:lnTo>
                  <a:pt x="51930" y="83010"/>
                </a:lnTo>
                <a:lnTo>
                  <a:pt x="51850" y="82790"/>
                </a:lnTo>
                <a:lnTo>
                  <a:pt x="51550" y="82880"/>
                </a:lnTo>
                <a:close/>
                <a:moveTo>
                  <a:pt x="60470" y="80090"/>
                </a:moveTo>
                <a:lnTo>
                  <a:pt x="59810" y="77180"/>
                </a:lnTo>
                <a:lnTo>
                  <a:pt x="61390" y="76810"/>
                </a:lnTo>
                <a:lnTo>
                  <a:pt x="60780" y="75320"/>
                </a:lnTo>
                <a:lnTo>
                  <a:pt x="60920" y="75040"/>
                </a:lnTo>
                <a:lnTo>
                  <a:pt x="62550" y="72960"/>
                </a:lnTo>
                <a:lnTo>
                  <a:pt x="62650" y="73030"/>
                </a:lnTo>
                <a:lnTo>
                  <a:pt x="62830" y="73180"/>
                </a:lnTo>
                <a:lnTo>
                  <a:pt x="62880" y="73220"/>
                </a:lnTo>
                <a:lnTo>
                  <a:pt x="62900" y="73240"/>
                </a:lnTo>
                <a:lnTo>
                  <a:pt x="63200" y="73480"/>
                </a:lnTo>
                <a:lnTo>
                  <a:pt x="63620" y="73810"/>
                </a:lnTo>
                <a:lnTo>
                  <a:pt x="63660" y="73850"/>
                </a:lnTo>
                <a:lnTo>
                  <a:pt x="63720" y="73900"/>
                </a:lnTo>
                <a:lnTo>
                  <a:pt x="63750" y="73920"/>
                </a:lnTo>
                <a:lnTo>
                  <a:pt x="63880" y="74030"/>
                </a:lnTo>
                <a:lnTo>
                  <a:pt x="63450" y="74580"/>
                </a:lnTo>
                <a:lnTo>
                  <a:pt x="63410" y="74630"/>
                </a:lnTo>
                <a:lnTo>
                  <a:pt x="63260" y="74810"/>
                </a:lnTo>
                <a:lnTo>
                  <a:pt x="63260" y="74820"/>
                </a:lnTo>
                <a:lnTo>
                  <a:pt x="63220" y="74870"/>
                </a:lnTo>
                <a:lnTo>
                  <a:pt x="63190" y="74900"/>
                </a:lnTo>
                <a:lnTo>
                  <a:pt x="63010" y="75130"/>
                </a:lnTo>
                <a:lnTo>
                  <a:pt x="62970" y="75180"/>
                </a:lnTo>
                <a:lnTo>
                  <a:pt x="62930" y="75230"/>
                </a:lnTo>
                <a:lnTo>
                  <a:pt x="62720" y="75500"/>
                </a:lnTo>
                <a:lnTo>
                  <a:pt x="62650" y="75580"/>
                </a:lnTo>
                <a:lnTo>
                  <a:pt x="62640" y="75590"/>
                </a:lnTo>
                <a:lnTo>
                  <a:pt x="62450" y="75830"/>
                </a:lnTo>
                <a:lnTo>
                  <a:pt x="62290" y="76030"/>
                </a:lnTo>
                <a:lnTo>
                  <a:pt x="62210" y="76120"/>
                </a:lnTo>
                <a:lnTo>
                  <a:pt x="62070" y="76300"/>
                </a:lnTo>
                <a:lnTo>
                  <a:pt x="61830" y="76610"/>
                </a:lnTo>
                <a:lnTo>
                  <a:pt x="61490" y="77040"/>
                </a:lnTo>
                <a:lnTo>
                  <a:pt x="61820" y="77420"/>
                </a:lnTo>
                <a:lnTo>
                  <a:pt x="62060" y="77700"/>
                </a:lnTo>
                <a:lnTo>
                  <a:pt x="62310" y="77990"/>
                </a:lnTo>
                <a:lnTo>
                  <a:pt x="62590" y="78310"/>
                </a:lnTo>
                <a:lnTo>
                  <a:pt x="62620" y="78350"/>
                </a:lnTo>
                <a:lnTo>
                  <a:pt x="62580" y="78470"/>
                </a:lnTo>
                <a:lnTo>
                  <a:pt x="62530" y="78570"/>
                </a:lnTo>
                <a:lnTo>
                  <a:pt x="62480" y="78690"/>
                </a:lnTo>
                <a:lnTo>
                  <a:pt x="62350" y="78990"/>
                </a:lnTo>
                <a:lnTo>
                  <a:pt x="62290" y="79170"/>
                </a:lnTo>
                <a:lnTo>
                  <a:pt x="62170" y="79460"/>
                </a:lnTo>
                <a:lnTo>
                  <a:pt x="62160" y="79500"/>
                </a:lnTo>
                <a:lnTo>
                  <a:pt x="62130" y="79560"/>
                </a:lnTo>
                <a:lnTo>
                  <a:pt x="62070" y="79700"/>
                </a:lnTo>
                <a:lnTo>
                  <a:pt x="62020" y="79720"/>
                </a:lnTo>
                <a:lnTo>
                  <a:pt x="61900" y="79740"/>
                </a:lnTo>
                <a:lnTo>
                  <a:pt x="61740" y="79780"/>
                </a:lnTo>
                <a:lnTo>
                  <a:pt x="61530" y="79840"/>
                </a:lnTo>
                <a:lnTo>
                  <a:pt x="61490" y="79850"/>
                </a:lnTo>
                <a:lnTo>
                  <a:pt x="61400" y="79870"/>
                </a:lnTo>
                <a:lnTo>
                  <a:pt x="61070" y="79950"/>
                </a:lnTo>
                <a:lnTo>
                  <a:pt x="61030" y="79960"/>
                </a:lnTo>
                <a:lnTo>
                  <a:pt x="60630" y="80050"/>
                </a:lnTo>
                <a:lnTo>
                  <a:pt x="60470" y="800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