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Straseni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Strase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650" y="45250"/>
                </a:moveTo>
                <a:lnTo>
                  <a:pt x="47880" y="45180"/>
                </a:lnTo>
                <a:lnTo>
                  <a:pt x="48130" y="45240"/>
                </a:lnTo>
                <a:lnTo>
                  <a:pt x="48320" y="45160"/>
                </a:lnTo>
                <a:lnTo>
                  <a:pt x="48400" y="45230"/>
                </a:lnTo>
                <a:lnTo>
                  <a:pt x="48440" y="45180"/>
                </a:lnTo>
                <a:lnTo>
                  <a:pt x="48520" y="45220"/>
                </a:lnTo>
                <a:lnTo>
                  <a:pt x="48590" y="45090"/>
                </a:lnTo>
                <a:lnTo>
                  <a:pt x="48780" y="44720"/>
                </a:lnTo>
                <a:lnTo>
                  <a:pt x="49100" y="44950"/>
                </a:lnTo>
                <a:lnTo>
                  <a:pt x="49190" y="45140"/>
                </a:lnTo>
                <a:lnTo>
                  <a:pt x="49270" y="45070"/>
                </a:lnTo>
                <a:lnTo>
                  <a:pt x="49180" y="44930"/>
                </a:lnTo>
                <a:lnTo>
                  <a:pt x="49410" y="44790"/>
                </a:lnTo>
                <a:lnTo>
                  <a:pt x="49530" y="44790"/>
                </a:lnTo>
                <a:lnTo>
                  <a:pt x="49910" y="45030"/>
                </a:lnTo>
                <a:lnTo>
                  <a:pt x="49990" y="45010"/>
                </a:lnTo>
                <a:lnTo>
                  <a:pt x="50350" y="44380"/>
                </a:lnTo>
                <a:lnTo>
                  <a:pt x="50570" y="44570"/>
                </a:lnTo>
                <a:lnTo>
                  <a:pt x="50670" y="44500"/>
                </a:lnTo>
                <a:lnTo>
                  <a:pt x="50480" y="44240"/>
                </a:lnTo>
                <a:lnTo>
                  <a:pt x="50650" y="44050"/>
                </a:lnTo>
                <a:lnTo>
                  <a:pt x="50680" y="44020"/>
                </a:lnTo>
                <a:lnTo>
                  <a:pt x="50400" y="43760"/>
                </a:lnTo>
                <a:lnTo>
                  <a:pt x="50670" y="43420"/>
                </a:lnTo>
                <a:lnTo>
                  <a:pt x="50840" y="43560"/>
                </a:lnTo>
                <a:lnTo>
                  <a:pt x="50790" y="43620"/>
                </a:lnTo>
                <a:lnTo>
                  <a:pt x="50870" y="43680"/>
                </a:lnTo>
                <a:lnTo>
                  <a:pt x="50910" y="43620"/>
                </a:lnTo>
                <a:lnTo>
                  <a:pt x="51060" y="43850"/>
                </a:lnTo>
                <a:lnTo>
                  <a:pt x="51530" y="44280"/>
                </a:lnTo>
                <a:lnTo>
                  <a:pt x="51600" y="44220"/>
                </a:lnTo>
                <a:lnTo>
                  <a:pt x="51570" y="44120"/>
                </a:lnTo>
                <a:lnTo>
                  <a:pt x="51640" y="44190"/>
                </a:lnTo>
                <a:lnTo>
                  <a:pt x="51820" y="44040"/>
                </a:lnTo>
                <a:lnTo>
                  <a:pt x="51520" y="43430"/>
                </a:lnTo>
                <a:lnTo>
                  <a:pt x="51710" y="43280"/>
                </a:lnTo>
                <a:lnTo>
                  <a:pt x="51660" y="43150"/>
                </a:lnTo>
                <a:lnTo>
                  <a:pt x="51770" y="43060"/>
                </a:lnTo>
                <a:lnTo>
                  <a:pt x="51890" y="43190"/>
                </a:lnTo>
                <a:lnTo>
                  <a:pt x="52000" y="43110"/>
                </a:lnTo>
                <a:lnTo>
                  <a:pt x="51660" y="42730"/>
                </a:lnTo>
                <a:lnTo>
                  <a:pt x="51510" y="42450"/>
                </a:lnTo>
                <a:lnTo>
                  <a:pt x="51600" y="42400"/>
                </a:lnTo>
                <a:lnTo>
                  <a:pt x="51310" y="42040"/>
                </a:lnTo>
                <a:lnTo>
                  <a:pt x="51470" y="42020"/>
                </a:lnTo>
                <a:lnTo>
                  <a:pt x="51460" y="41930"/>
                </a:lnTo>
                <a:lnTo>
                  <a:pt x="51210" y="41850"/>
                </a:lnTo>
                <a:lnTo>
                  <a:pt x="51080" y="41960"/>
                </a:lnTo>
                <a:lnTo>
                  <a:pt x="51060" y="41890"/>
                </a:lnTo>
                <a:lnTo>
                  <a:pt x="50950" y="41890"/>
                </a:lnTo>
                <a:lnTo>
                  <a:pt x="50940" y="41830"/>
                </a:lnTo>
                <a:lnTo>
                  <a:pt x="50930" y="41790"/>
                </a:lnTo>
                <a:lnTo>
                  <a:pt x="50860" y="41770"/>
                </a:lnTo>
                <a:lnTo>
                  <a:pt x="50830" y="41600"/>
                </a:lnTo>
                <a:lnTo>
                  <a:pt x="50990" y="41540"/>
                </a:lnTo>
                <a:lnTo>
                  <a:pt x="51020" y="41690"/>
                </a:lnTo>
                <a:lnTo>
                  <a:pt x="51090" y="41660"/>
                </a:lnTo>
                <a:lnTo>
                  <a:pt x="51090" y="41500"/>
                </a:lnTo>
                <a:lnTo>
                  <a:pt x="51280" y="41460"/>
                </a:lnTo>
                <a:lnTo>
                  <a:pt x="51290" y="41610"/>
                </a:lnTo>
                <a:lnTo>
                  <a:pt x="51420" y="41590"/>
                </a:lnTo>
                <a:lnTo>
                  <a:pt x="51430" y="41470"/>
                </a:lnTo>
                <a:lnTo>
                  <a:pt x="51550" y="41600"/>
                </a:lnTo>
                <a:lnTo>
                  <a:pt x="51470" y="41400"/>
                </a:lnTo>
                <a:lnTo>
                  <a:pt x="51520" y="41370"/>
                </a:lnTo>
                <a:lnTo>
                  <a:pt x="51630" y="41480"/>
                </a:lnTo>
                <a:lnTo>
                  <a:pt x="51690" y="41190"/>
                </a:lnTo>
                <a:lnTo>
                  <a:pt x="52080" y="41290"/>
                </a:lnTo>
                <a:lnTo>
                  <a:pt x="52090" y="41050"/>
                </a:lnTo>
                <a:lnTo>
                  <a:pt x="51790" y="40920"/>
                </a:lnTo>
                <a:lnTo>
                  <a:pt x="51780" y="40750"/>
                </a:lnTo>
                <a:lnTo>
                  <a:pt x="51600" y="40680"/>
                </a:lnTo>
                <a:lnTo>
                  <a:pt x="51630" y="40640"/>
                </a:lnTo>
                <a:lnTo>
                  <a:pt x="51750" y="40470"/>
                </a:lnTo>
                <a:lnTo>
                  <a:pt x="51890" y="40610"/>
                </a:lnTo>
                <a:lnTo>
                  <a:pt x="51870" y="40690"/>
                </a:lnTo>
                <a:lnTo>
                  <a:pt x="52130" y="40880"/>
                </a:lnTo>
                <a:lnTo>
                  <a:pt x="52280" y="40720"/>
                </a:lnTo>
                <a:lnTo>
                  <a:pt x="52320" y="40760"/>
                </a:lnTo>
                <a:lnTo>
                  <a:pt x="52370" y="40710"/>
                </a:lnTo>
                <a:lnTo>
                  <a:pt x="52550" y="40890"/>
                </a:lnTo>
                <a:lnTo>
                  <a:pt x="52590" y="40730"/>
                </a:lnTo>
                <a:lnTo>
                  <a:pt x="52400" y="40510"/>
                </a:lnTo>
                <a:lnTo>
                  <a:pt x="52480" y="40460"/>
                </a:lnTo>
                <a:lnTo>
                  <a:pt x="52870" y="40660"/>
                </a:lnTo>
                <a:lnTo>
                  <a:pt x="52920" y="40740"/>
                </a:lnTo>
                <a:lnTo>
                  <a:pt x="53180" y="40760"/>
                </a:lnTo>
                <a:lnTo>
                  <a:pt x="53240" y="40820"/>
                </a:lnTo>
                <a:lnTo>
                  <a:pt x="53360" y="40760"/>
                </a:lnTo>
                <a:lnTo>
                  <a:pt x="53240" y="40460"/>
                </a:lnTo>
                <a:lnTo>
                  <a:pt x="53010" y="40290"/>
                </a:lnTo>
                <a:lnTo>
                  <a:pt x="52990" y="40160"/>
                </a:lnTo>
                <a:lnTo>
                  <a:pt x="52790" y="40130"/>
                </a:lnTo>
                <a:lnTo>
                  <a:pt x="52850" y="40040"/>
                </a:lnTo>
                <a:lnTo>
                  <a:pt x="53020" y="40060"/>
                </a:lnTo>
                <a:lnTo>
                  <a:pt x="53180" y="40260"/>
                </a:lnTo>
                <a:lnTo>
                  <a:pt x="53320" y="40210"/>
                </a:lnTo>
                <a:lnTo>
                  <a:pt x="53310" y="40110"/>
                </a:lnTo>
                <a:lnTo>
                  <a:pt x="53400" y="40090"/>
                </a:lnTo>
                <a:lnTo>
                  <a:pt x="53440" y="40170"/>
                </a:lnTo>
                <a:lnTo>
                  <a:pt x="53380" y="40270"/>
                </a:lnTo>
                <a:lnTo>
                  <a:pt x="53450" y="40330"/>
                </a:lnTo>
                <a:lnTo>
                  <a:pt x="53710" y="40180"/>
                </a:lnTo>
                <a:lnTo>
                  <a:pt x="53730" y="40300"/>
                </a:lnTo>
                <a:lnTo>
                  <a:pt x="53950" y="40300"/>
                </a:lnTo>
                <a:lnTo>
                  <a:pt x="53900" y="40150"/>
                </a:lnTo>
                <a:lnTo>
                  <a:pt x="53890" y="40130"/>
                </a:lnTo>
                <a:lnTo>
                  <a:pt x="54080" y="40080"/>
                </a:lnTo>
                <a:lnTo>
                  <a:pt x="54080" y="40110"/>
                </a:lnTo>
                <a:lnTo>
                  <a:pt x="54100" y="40160"/>
                </a:lnTo>
                <a:lnTo>
                  <a:pt x="54280" y="40010"/>
                </a:lnTo>
                <a:lnTo>
                  <a:pt x="54580" y="39930"/>
                </a:lnTo>
                <a:lnTo>
                  <a:pt x="54650" y="40290"/>
                </a:lnTo>
                <a:lnTo>
                  <a:pt x="54650" y="40900"/>
                </a:lnTo>
                <a:lnTo>
                  <a:pt x="54540" y="40900"/>
                </a:lnTo>
                <a:lnTo>
                  <a:pt x="54620" y="41100"/>
                </a:lnTo>
                <a:lnTo>
                  <a:pt x="54760" y="41230"/>
                </a:lnTo>
                <a:lnTo>
                  <a:pt x="55250" y="41270"/>
                </a:lnTo>
                <a:lnTo>
                  <a:pt x="55590" y="41720"/>
                </a:lnTo>
                <a:lnTo>
                  <a:pt x="55550" y="41800"/>
                </a:lnTo>
                <a:lnTo>
                  <a:pt x="55440" y="41680"/>
                </a:lnTo>
                <a:lnTo>
                  <a:pt x="55320" y="41790"/>
                </a:lnTo>
                <a:lnTo>
                  <a:pt x="55520" y="42000"/>
                </a:lnTo>
                <a:lnTo>
                  <a:pt x="55420" y="42160"/>
                </a:lnTo>
                <a:lnTo>
                  <a:pt x="55770" y="42440"/>
                </a:lnTo>
                <a:lnTo>
                  <a:pt x="55710" y="42590"/>
                </a:lnTo>
                <a:lnTo>
                  <a:pt x="55860" y="42690"/>
                </a:lnTo>
                <a:lnTo>
                  <a:pt x="55790" y="42800"/>
                </a:lnTo>
                <a:lnTo>
                  <a:pt x="56070" y="43190"/>
                </a:lnTo>
                <a:lnTo>
                  <a:pt x="56130" y="42940"/>
                </a:lnTo>
                <a:lnTo>
                  <a:pt x="56260" y="42940"/>
                </a:lnTo>
                <a:lnTo>
                  <a:pt x="56510" y="42720"/>
                </a:lnTo>
                <a:lnTo>
                  <a:pt x="56700" y="42890"/>
                </a:lnTo>
                <a:lnTo>
                  <a:pt x="56820" y="42830"/>
                </a:lnTo>
                <a:lnTo>
                  <a:pt x="56840" y="42930"/>
                </a:lnTo>
                <a:lnTo>
                  <a:pt x="57050" y="42920"/>
                </a:lnTo>
                <a:lnTo>
                  <a:pt x="57030" y="43190"/>
                </a:lnTo>
                <a:lnTo>
                  <a:pt x="56960" y="43180"/>
                </a:lnTo>
                <a:lnTo>
                  <a:pt x="56920" y="43310"/>
                </a:lnTo>
                <a:lnTo>
                  <a:pt x="57040" y="43640"/>
                </a:lnTo>
                <a:lnTo>
                  <a:pt x="57250" y="43810"/>
                </a:lnTo>
                <a:lnTo>
                  <a:pt x="57660" y="43610"/>
                </a:lnTo>
                <a:lnTo>
                  <a:pt x="57850" y="44230"/>
                </a:lnTo>
                <a:lnTo>
                  <a:pt x="57970" y="44160"/>
                </a:lnTo>
                <a:lnTo>
                  <a:pt x="58100" y="44430"/>
                </a:lnTo>
                <a:lnTo>
                  <a:pt x="58010" y="44540"/>
                </a:lnTo>
                <a:lnTo>
                  <a:pt x="57880" y="44440"/>
                </a:lnTo>
                <a:lnTo>
                  <a:pt x="57850" y="44480"/>
                </a:lnTo>
                <a:lnTo>
                  <a:pt x="57740" y="44620"/>
                </a:lnTo>
                <a:lnTo>
                  <a:pt x="57690" y="44720"/>
                </a:lnTo>
                <a:lnTo>
                  <a:pt x="57810" y="44770"/>
                </a:lnTo>
                <a:lnTo>
                  <a:pt x="57840" y="44940"/>
                </a:lnTo>
                <a:lnTo>
                  <a:pt x="57550" y="45460"/>
                </a:lnTo>
                <a:lnTo>
                  <a:pt x="57330" y="45700"/>
                </a:lnTo>
                <a:lnTo>
                  <a:pt x="57580" y="46020"/>
                </a:lnTo>
                <a:lnTo>
                  <a:pt x="57720" y="46250"/>
                </a:lnTo>
                <a:lnTo>
                  <a:pt x="57560" y="46290"/>
                </a:lnTo>
                <a:lnTo>
                  <a:pt x="57280" y="46640"/>
                </a:lnTo>
                <a:lnTo>
                  <a:pt x="57210" y="46930"/>
                </a:lnTo>
                <a:lnTo>
                  <a:pt x="57070" y="47130"/>
                </a:lnTo>
                <a:lnTo>
                  <a:pt x="57090" y="47210"/>
                </a:lnTo>
                <a:lnTo>
                  <a:pt x="56710" y="46720"/>
                </a:lnTo>
                <a:lnTo>
                  <a:pt x="56330" y="46470"/>
                </a:lnTo>
                <a:lnTo>
                  <a:pt x="56210" y="46310"/>
                </a:lnTo>
                <a:lnTo>
                  <a:pt x="55940" y="46180"/>
                </a:lnTo>
                <a:lnTo>
                  <a:pt x="55660" y="45870"/>
                </a:lnTo>
                <a:lnTo>
                  <a:pt x="55610" y="45930"/>
                </a:lnTo>
                <a:lnTo>
                  <a:pt x="55580" y="45960"/>
                </a:lnTo>
                <a:lnTo>
                  <a:pt x="55620" y="46000"/>
                </a:lnTo>
                <a:lnTo>
                  <a:pt x="55580" y="46060"/>
                </a:lnTo>
                <a:lnTo>
                  <a:pt x="55770" y="46340"/>
                </a:lnTo>
                <a:lnTo>
                  <a:pt x="55850" y="46410"/>
                </a:lnTo>
                <a:lnTo>
                  <a:pt x="56070" y="46590"/>
                </a:lnTo>
                <a:lnTo>
                  <a:pt x="56210" y="46710"/>
                </a:lnTo>
                <a:lnTo>
                  <a:pt x="56430" y="46970"/>
                </a:lnTo>
                <a:lnTo>
                  <a:pt x="56570" y="47220"/>
                </a:lnTo>
                <a:lnTo>
                  <a:pt x="56500" y="47310"/>
                </a:lnTo>
                <a:lnTo>
                  <a:pt x="56550" y="47380"/>
                </a:lnTo>
                <a:lnTo>
                  <a:pt x="56600" y="47440"/>
                </a:lnTo>
                <a:lnTo>
                  <a:pt x="56680" y="47540"/>
                </a:lnTo>
                <a:lnTo>
                  <a:pt x="56410" y="47450"/>
                </a:lnTo>
                <a:lnTo>
                  <a:pt x="56260" y="47590"/>
                </a:lnTo>
                <a:lnTo>
                  <a:pt x="55550" y="47540"/>
                </a:lnTo>
                <a:lnTo>
                  <a:pt x="55450" y="47570"/>
                </a:lnTo>
                <a:lnTo>
                  <a:pt x="55280" y="47970"/>
                </a:lnTo>
                <a:lnTo>
                  <a:pt x="55110" y="47910"/>
                </a:lnTo>
                <a:lnTo>
                  <a:pt x="54940" y="48030"/>
                </a:lnTo>
                <a:lnTo>
                  <a:pt x="55010" y="48140"/>
                </a:lnTo>
                <a:lnTo>
                  <a:pt x="55210" y="48220"/>
                </a:lnTo>
                <a:lnTo>
                  <a:pt x="55440" y="48830"/>
                </a:lnTo>
                <a:lnTo>
                  <a:pt x="55550" y="48870"/>
                </a:lnTo>
                <a:lnTo>
                  <a:pt x="55610" y="48820"/>
                </a:lnTo>
                <a:lnTo>
                  <a:pt x="55540" y="48730"/>
                </a:lnTo>
                <a:lnTo>
                  <a:pt x="55700" y="48710"/>
                </a:lnTo>
                <a:lnTo>
                  <a:pt x="55770" y="49170"/>
                </a:lnTo>
                <a:lnTo>
                  <a:pt x="55660" y="49290"/>
                </a:lnTo>
                <a:lnTo>
                  <a:pt x="55620" y="48990"/>
                </a:lnTo>
                <a:lnTo>
                  <a:pt x="55310" y="49130"/>
                </a:lnTo>
                <a:lnTo>
                  <a:pt x="55200" y="48980"/>
                </a:lnTo>
                <a:lnTo>
                  <a:pt x="55170" y="48800"/>
                </a:lnTo>
                <a:lnTo>
                  <a:pt x="55100" y="48840"/>
                </a:lnTo>
                <a:lnTo>
                  <a:pt x="54940" y="48920"/>
                </a:lnTo>
                <a:lnTo>
                  <a:pt x="54850" y="48840"/>
                </a:lnTo>
                <a:lnTo>
                  <a:pt x="54460" y="49200"/>
                </a:lnTo>
                <a:lnTo>
                  <a:pt x="54760" y="49400"/>
                </a:lnTo>
                <a:lnTo>
                  <a:pt x="54690" y="49500"/>
                </a:lnTo>
                <a:lnTo>
                  <a:pt x="54530" y="49450"/>
                </a:lnTo>
                <a:lnTo>
                  <a:pt x="54410" y="49470"/>
                </a:lnTo>
                <a:lnTo>
                  <a:pt x="54370" y="49550"/>
                </a:lnTo>
                <a:lnTo>
                  <a:pt x="54470" y="49660"/>
                </a:lnTo>
                <a:lnTo>
                  <a:pt x="54680" y="49700"/>
                </a:lnTo>
                <a:lnTo>
                  <a:pt x="54990" y="50130"/>
                </a:lnTo>
                <a:lnTo>
                  <a:pt x="54610" y="50380"/>
                </a:lnTo>
                <a:lnTo>
                  <a:pt x="54200" y="49880"/>
                </a:lnTo>
                <a:lnTo>
                  <a:pt x="52850" y="48600"/>
                </a:lnTo>
                <a:lnTo>
                  <a:pt x="52760" y="48380"/>
                </a:lnTo>
                <a:lnTo>
                  <a:pt x="52830" y="48180"/>
                </a:lnTo>
                <a:lnTo>
                  <a:pt x="52640" y="47940"/>
                </a:lnTo>
                <a:lnTo>
                  <a:pt x="52580" y="47750"/>
                </a:lnTo>
                <a:lnTo>
                  <a:pt x="52320" y="48120"/>
                </a:lnTo>
                <a:lnTo>
                  <a:pt x="52280" y="48190"/>
                </a:lnTo>
                <a:lnTo>
                  <a:pt x="52100" y="48270"/>
                </a:lnTo>
                <a:lnTo>
                  <a:pt x="52210" y="48460"/>
                </a:lnTo>
                <a:lnTo>
                  <a:pt x="52290" y="48460"/>
                </a:lnTo>
                <a:lnTo>
                  <a:pt x="52390" y="48580"/>
                </a:lnTo>
                <a:lnTo>
                  <a:pt x="52420" y="48670"/>
                </a:lnTo>
                <a:lnTo>
                  <a:pt x="52350" y="48730"/>
                </a:lnTo>
                <a:lnTo>
                  <a:pt x="51770" y="48130"/>
                </a:lnTo>
                <a:lnTo>
                  <a:pt x="51690" y="48060"/>
                </a:lnTo>
                <a:lnTo>
                  <a:pt x="51600" y="48120"/>
                </a:lnTo>
                <a:lnTo>
                  <a:pt x="51280" y="47860"/>
                </a:lnTo>
                <a:lnTo>
                  <a:pt x="50840" y="48410"/>
                </a:lnTo>
                <a:lnTo>
                  <a:pt x="50270" y="47710"/>
                </a:lnTo>
                <a:lnTo>
                  <a:pt x="50060" y="47340"/>
                </a:lnTo>
                <a:lnTo>
                  <a:pt x="49860" y="47530"/>
                </a:lnTo>
                <a:lnTo>
                  <a:pt x="49950" y="47510"/>
                </a:lnTo>
                <a:lnTo>
                  <a:pt x="49970" y="47560"/>
                </a:lnTo>
                <a:lnTo>
                  <a:pt x="50050" y="47390"/>
                </a:lnTo>
                <a:lnTo>
                  <a:pt x="50090" y="47420"/>
                </a:lnTo>
                <a:lnTo>
                  <a:pt x="50230" y="47850"/>
                </a:lnTo>
                <a:lnTo>
                  <a:pt x="50190" y="47880"/>
                </a:lnTo>
                <a:lnTo>
                  <a:pt x="50310" y="48030"/>
                </a:lnTo>
                <a:lnTo>
                  <a:pt x="50230" y="48140"/>
                </a:lnTo>
                <a:lnTo>
                  <a:pt x="50130" y="47860"/>
                </a:lnTo>
                <a:lnTo>
                  <a:pt x="49920" y="47610"/>
                </a:lnTo>
                <a:lnTo>
                  <a:pt x="49800" y="47720"/>
                </a:lnTo>
                <a:lnTo>
                  <a:pt x="49610" y="47590"/>
                </a:lnTo>
                <a:lnTo>
                  <a:pt x="49560" y="47630"/>
                </a:lnTo>
                <a:lnTo>
                  <a:pt x="49640" y="47770"/>
                </a:lnTo>
                <a:lnTo>
                  <a:pt x="49750" y="47760"/>
                </a:lnTo>
                <a:lnTo>
                  <a:pt x="49870" y="47920"/>
                </a:lnTo>
                <a:lnTo>
                  <a:pt x="49810" y="47950"/>
                </a:lnTo>
                <a:lnTo>
                  <a:pt x="49840" y="48010"/>
                </a:lnTo>
                <a:lnTo>
                  <a:pt x="49740" y="47980"/>
                </a:lnTo>
                <a:lnTo>
                  <a:pt x="49790" y="48130"/>
                </a:lnTo>
                <a:lnTo>
                  <a:pt x="49720" y="48150"/>
                </a:lnTo>
                <a:lnTo>
                  <a:pt x="49560" y="47780"/>
                </a:lnTo>
                <a:lnTo>
                  <a:pt x="49400" y="47930"/>
                </a:lnTo>
                <a:lnTo>
                  <a:pt x="49310" y="47590"/>
                </a:lnTo>
                <a:lnTo>
                  <a:pt x="49220" y="47600"/>
                </a:lnTo>
                <a:lnTo>
                  <a:pt x="49240" y="47670"/>
                </a:lnTo>
                <a:lnTo>
                  <a:pt x="49160" y="47750"/>
                </a:lnTo>
                <a:lnTo>
                  <a:pt x="49240" y="47880"/>
                </a:lnTo>
                <a:lnTo>
                  <a:pt x="49200" y="47940"/>
                </a:lnTo>
                <a:lnTo>
                  <a:pt x="49130" y="47790"/>
                </a:lnTo>
                <a:lnTo>
                  <a:pt x="48810" y="47930"/>
                </a:lnTo>
                <a:lnTo>
                  <a:pt x="48650" y="47750"/>
                </a:lnTo>
                <a:lnTo>
                  <a:pt x="48680" y="47650"/>
                </a:lnTo>
                <a:lnTo>
                  <a:pt x="48770" y="47680"/>
                </a:lnTo>
                <a:lnTo>
                  <a:pt x="48740" y="47590"/>
                </a:lnTo>
                <a:lnTo>
                  <a:pt x="48690" y="47490"/>
                </a:lnTo>
                <a:lnTo>
                  <a:pt x="48610" y="47510"/>
                </a:lnTo>
                <a:lnTo>
                  <a:pt x="48490" y="47310"/>
                </a:lnTo>
                <a:lnTo>
                  <a:pt x="48460" y="46960"/>
                </a:lnTo>
                <a:lnTo>
                  <a:pt x="48190" y="46840"/>
                </a:lnTo>
                <a:lnTo>
                  <a:pt x="47880" y="46950"/>
                </a:lnTo>
                <a:lnTo>
                  <a:pt x="47750" y="47120"/>
                </a:lnTo>
                <a:lnTo>
                  <a:pt x="47560" y="47150"/>
                </a:lnTo>
                <a:lnTo>
                  <a:pt x="47450" y="46980"/>
                </a:lnTo>
                <a:lnTo>
                  <a:pt x="47300" y="46940"/>
                </a:lnTo>
                <a:lnTo>
                  <a:pt x="47220" y="46740"/>
                </a:lnTo>
                <a:lnTo>
                  <a:pt x="47000" y="46620"/>
                </a:lnTo>
                <a:lnTo>
                  <a:pt x="47100" y="46530"/>
                </a:lnTo>
                <a:lnTo>
                  <a:pt x="46980" y="46440"/>
                </a:lnTo>
                <a:lnTo>
                  <a:pt x="46900" y="46510"/>
                </a:lnTo>
                <a:lnTo>
                  <a:pt x="46810" y="46370"/>
                </a:lnTo>
                <a:lnTo>
                  <a:pt x="46840" y="46250"/>
                </a:lnTo>
                <a:lnTo>
                  <a:pt x="46780" y="46230"/>
                </a:lnTo>
                <a:lnTo>
                  <a:pt x="46870" y="45650"/>
                </a:lnTo>
                <a:lnTo>
                  <a:pt x="47080" y="45740"/>
                </a:lnTo>
                <a:lnTo>
                  <a:pt x="47200" y="45940"/>
                </a:lnTo>
                <a:lnTo>
                  <a:pt x="47440" y="45950"/>
                </a:lnTo>
                <a:lnTo>
                  <a:pt x="47480" y="45660"/>
                </a:lnTo>
                <a:lnTo>
                  <a:pt x="47580" y="45640"/>
                </a:lnTo>
                <a:lnTo>
                  <a:pt x="47560" y="45510"/>
                </a:lnTo>
                <a:lnTo>
                  <a:pt x="47750" y="45490"/>
                </a:lnTo>
                <a:lnTo>
                  <a:pt x="47630" y="45400"/>
                </a:lnTo>
                <a:lnTo>
                  <a:pt x="47650" y="45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