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Stefan Voda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Stefan Vo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570" y="65180"/>
                </a:moveTo>
                <a:lnTo>
                  <a:pt x="70620" y="64010"/>
                </a:lnTo>
                <a:lnTo>
                  <a:pt x="71280" y="63470"/>
                </a:lnTo>
                <a:lnTo>
                  <a:pt x="70830" y="62660"/>
                </a:lnTo>
                <a:lnTo>
                  <a:pt x="71320" y="62210"/>
                </a:lnTo>
                <a:lnTo>
                  <a:pt x="71290" y="62140"/>
                </a:lnTo>
                <a:lnTo>
                  <a:pt x="71780" y="62150"/>
                </a:lnTo>
                <a:lnTo>
                  <a:pt x="71850" y="62070"/>
                </a:lnTo>
                <a:lnTo>
                  <a:pt x="72060" y="61800"/>
                </a:lnTo>
                <a:lnTo>
                  <a:pt x="72300" y="61670"/>
                </a:lnTo>
                <a:lnTo>
                  <a:pt x="72280" y="61610"/>
                </a:lnTo>
                <a:lnTo>
                  <a:pt x="72440" y="61660"/>
                </a:lnTo>
                <a:lnTo>
                  <a:pt x="72650" y="62060"/>
                </a:lnTo>
                <a:lnTo>
                  <a:pt x="73640" y="61120"/>
                </a:lnTo>
                <a:lnTo>
                  <a:pt x="73630" y="61020"/>
                </a:lnTo>
                <a:lnTo>
                  <a:pt x="73530" y="60960"/>
                </a:lnTo>
                <a:lnTo>
                  <a:pt x="73810" y="60830"/>
                </a:lnTo>
                <a:lnTo>
                  <a:pt x="73870" y="60950"/>
                </a:lnTo>
                <a:lnTo>
                  <a:pt x="73980" y="60930"/>
                </a:lnTo>
                <a:lnTo>
                  <a:pt x="74000" y="61120"/>
                </a:lnTo>
                <a:lnTo>
                  <a:pt x="74150" y="61100"/>
                </a:lnTo>
                <a:lnTo>
                  <a:pt x="74090" y="60910"/>
                </a:lnTo>
                <a:lnTo>
                  <a:pt x="74350" y="60890"/>
                </a:lnTo>
                <a:lnTo>
                  <a:pt x="74450" y="60950"/>
                </a:lnTo>
                <a:lnTo>
                  <a:pt x="74490" y="61140"/>
                </a:lnTo>
                <a:lnTo>
                  <a:pt x="74700" y="61160"/>
                </a:lnTo>
                <a:lnTo>
                  <a:pt x="74680" y="61230"/>
                </a:lnTo>
                <a:lnTo>
                  <a:pt x="74810" y="61340"/>
                </a:lnTo>
                <a:lnTo>
                  <a:pt x="74890" y="60880"/>
                </a:lnTo>
                <a:lnTo>
                  <a:pt x="75060" y="60770"/>
                </a:lnTo>
                <a:lnTo>
                  <a:pt x="75010" y="60500"/>
                </a:lnTo>
                <a:lnTo>
                  <a:pt x="75180" y="60560"/>
                </a:lnTo>
                <a:lnTo>
                  <a:pt x="75190" y="60390"/>
                </a:lnTo>
                <a:lnTo>
                  <a:pt x="75190" y="60380"/>
                </a:lnTo>
                <a:lnTo>
                  <a:pt x="75320" y="60380"/>
                </a:lnTo>
                <a:lnTo>
                  <a:pt x="75340" y="60060"/>
                </a:lnTo>
                <a:lnTo>
                  <a:pt x="75480" y="60120"/>
                </a:lnTo>
                <a:lnTo>
                  <a:pt x="75540" y="59910"/>
                </a:lnTo>
                <a:lnTo>
                  <a:pt x="75740" y="59720"/>
                </a:lnTo>
                <a:lnTo>
                  <a:pt x="76140" y="59740"/>
                </a:lnTo>
                <a:lnTo>
                  <a:pt x="76150" y="59740"/>
                </a:lnTo>
                <a:lnTo>
                  <a:pt x="76370" y="59720"/>
                </a:lnTo>
                <a:lnTo>
                  <a:pt x="76480" y="59830"/>
                </a:lnTo>
                <a:lnTo>
                  <a:pt x="76490" y="59830"/>
                </a:lnTo>
                <a:lnTo>
                  <a:pt x="76560" y="59850"/>
                </a:lnTo>
                <a:lnTo>
                  <a:pt x="76610" y="59860"/>
                </a:lnTo>
                <a:lnTo>
                  <a:pt x="76630" y="59860"/>
                </a:lnTo>
                <a:lnTo>
                  <a:pt x="76680" y="59830"/>
                </a:lnTo>
                <a:lnTo>
                  <a:pt x="76710" y="59810"/>
                </a:lnTo>
                <a:lnTo>
                  <a:pt x="76720" y="59800"/>
                </a:lnTo>
                <a:lnTo>
                  <a:pt x="76740" y="59690"/>
                </a:lnTo>
                <a:lnTo>
                  <a:pt x="76750" y="59660"/>
                </a:lnTo>
                <a:lnTo>
                  <a:pt x="76810" y="59660"/>
                </a:lnTo>
                <a:lnTo>
                  <a:pt x="76820" y="59660"/>
                </a:lnTo>
                <a:lnTo>
                  <a:pt x="76820" y="59670"/>
                </a:lnTo>
                <a:lnTo>
                  <a:pt x="76880" y="59780"/>
                </a:lnTo>
                <a:lnTo>
                  <a:pt x="76880" y="59800"/>
                </a:lnTo>
                <a:lnTo>
                  <a:pt x="76830" y="60040"/>
                </a:lnTo>
                <a:lnTo>
                  <a:pt x="76830" y="60050"/>
                </a:lnTo>
                <a:lnTo>
                  <a:pt x="77000" y="60090"/>
                </a:lnTo>
                <a:lnTo>
                  <a:pt x="77210" y="60290"/>
                </a:lnTo>
                <a:lnTo>
                  <a:pt x="77390" y="60170"/>
                </a:lnTo>
                <a:lnTo>
                  <a:pt x="77400" y="60160"/>
                </a:lnTo>
                <a:lnTo>
                  <a:pt x="77390" y="60130"/>
                </a:lnTo>
                <a:lnTo>
                  <a:pt x="77360" y="60060"/>
                </a:lnTo>
                <a:lnTo>
                  <a:pt x="77320" y="59990"/>
                </a:lnTo>
                <a:lnTo>
                  <a:pt x="77310" y="59970"/>
                </a:lnTo>
                <a:lnTo>
                  <a:pt x="77320" y="59960"/>
                </a:lnTo>
                <a:lnTo>
                  <a:pt x="77390" y="59860"/>
                </a:lnTo>
                <a:lnTo>
                  <a:pt x="77400" y="59860"/>
                </a:lnTo>
                <a:lnTo>
                  <a:pt x="77420" y="59860"/>
                </a:lnTo>
                <a:lnTo>
                  <a:pt x="77490" y="59880"/>
                </a:lnTo>
                <a:lnTo>
                  <a:pt x="77520" y="59890"/>
                </a:lnTo>
                <a:lnTo>
                  <a:pt x="77550" y="59920"/>
                </a:lnTo>
                <a:lnTo>
                  <a:pt x="77590" y="59960"/>
                </a:lnTo>
                <a:lnTo>
                  <a:pt x="77700" y="60060"/>
                </a:lnTo>
                <a:lnTo>
                  <a:pt x="77710" y="60070"/>
                </a:lnTo>
                <a:lnTo>
                  <a:pt x="77720" y="60060"/>
                </a:lnTo>
                <a:lnTo>
                  <a:pt x="77790" y="59970"/>
                </a:lnTo>
                <a:lnTo>
                  <a:pt x="77800" y="59970"/>
                </a:lnTo>
                <a:lnTo>
                  <a:pt x="78110" y="59950"/>
                </a:lnTo>
                <a:lnTo>
                  <a:pt x="78140" y="59950"/>
                </a:lnTo>
                <a:lnTo>
                  <a:pt x="78140" y="59960"/>
                </a:lnTo>
                <a:lnTo>
                  <a:pt x="78170" y="60030"/>
                </a:lnTo>
                <a:lnTo>
                  <a:pt x="78180" y="60060"/>
                </a:lnTo>
                <a:lnTo>
                  <a:pt x="78180" y="60070"/>
                </a:lnTo>
                <a:lnTo>
                  <a:pt x="77990" y="60550"/>
                </a:lnTo>
                <a:lnTo>
                  <a:pt x="77980" y="60560"/>
                </a:lnTo>
                <a:lnTo>
                  <a:pt x="77990" y="60560"/>
                </a:lnTo>
                <a:lnTo>
                  <a:pt x="78270" y="60410"/>
                </a:lnTo>
                <a:lnTo>
                  <a:pt x="78370" y="60360"/>
                </a:lnTo>
                <a:lnTo>
                  <a:pt x="78380" y="60350"/>
                </a:lnTo>
                <a:lnTo>
                  <a:pt x="78380" y="60410"/>
                </a:lnTo>
                <a:lnTo>
                  <a:pt x="78380" y="60510"/>
                </a:lnTo>
                <a:lnTo>
                  <a:pt x="78380" y="60530"/>
                </a:lnTo>
                <a:lnTo>
                  <a:pt x="78360" y="60530"/>
                </a:lnTo>
                <a:lnTo>
                  <a:pt x="78230" y="60570"/>
                </a:lnTo>
                <a:lnTo>
                  <a:pt x="78050" y="60610"/>
                </a:lnTo>
                <a:lnTo>
                  <a:pt x="78230" y="60870"/>
                </a:lnTo>
                <a:lnTo>
                  <a:pt x="78240" y="60890"/>
                </a:lnTo>
                <a:lnTo>
                  <a:pt x="78250" y="60880"/>
                </a:lnTo>
                <a:lnTo>
                  <a:pt x="78290" y="60870"/>
                </a:lnTo>
                <a:lnTo>
                  <a:pt x="78410" y="60810"/>
                </a:lnTo>
                <a:lnTo>
                  <a:pt x="78410" y="60820"/>
                </a:lnTo>
                <a:lnTo>
                  <a:pt x="78470" y="61000"/>
                </a:lnTo>
                <a:lnTo>
                  <a:pt x="78140" y="60980"/>
                </a:lnTo>
                <a:lnTo>
                  <a:pt x="78090" y="60980"/>
                </a:lnTo>
                <a:lnTo>
                  <a:pt x="77920" y="61100"/>
                </a:lnTo>
                <a:lnTo>
                  <a:pt x="78030" y="61200"/>
                </a:lnTo>
                <a:lnTo>
                  <a:pt x="78090" y="61260"/>
                </a:lnTo>
                <a:lnTo>
                  <a:pt x="78120" y="61280"/>
                </a:lnTo>
                <a:lnTo>
                  <a:pt x="78120" y="61290"/>
                </a:lnTo>
                <a:lnTo>
                  <a:pt x="78140" y="61400"/>
                </a:lnTo>
                <a:lnTo>
                  <a:pt x="78150" y="61410"/>
                </a:lnTo>
                <a:lnTo>
                  <a:pt x="78130" y="61400"/>
                </a:lnTo>
                <a:lnTo>
                  <a:pt x="77960" y="61310"/>
                </a:lnTo>
                <a:lnTo>
                  <a:pt x="77860" y="61250"/>
                </a:lnTo>
                <a:lnTo>
                  <a:pt x="77850" y="61250"/>
                </a:lnTo>
                <a:lnTo>
                  <a:pt x="77710" y="61260"/>
                </a:lnTo>
                <a:lnTo>
                  <a:pt x="77790" y="61400"/>
                </a:lnTo>
                <a:lnTo>
                  <a:pt x="77820" y="61420"/>
                </a:lnTo>
                <a:lnTo>
                  <a:pt x="77970" y="61520"/>
                </a:lnTo>
                <a:lnTo>
                  <a:pt x="77990" y="61540"/>
                </a:lnTo>
                <a:lnTo>
                  <a:pt x="77960" y="61550"/>
                </a:lnTo>
                <a:lnTo>
                  <a:pt x="77860" y="61580"/>
                </a:lnTo>
                <a:lnTo>
                  <a:pt x="77840" y="61590"/>
                </a:lnTo>
                <a:lnTo>
                  <a:pt x="77900" y="61670"/>
                </a:lnTo>
                <a:lnTo>
                  <a:pt x="77890" y="61680"/>
                </a:lnTo>
                <a:lnTo>
                  <a:pt x="77840" y="61740"/>
                </a:lnTo>
                <a:lnTo>
                  <a:pt x="77820" y="61770"/>
                </a:lnTo>
                <a:lnTo>
                  <a:pt x="77770" y="61790"/>
                </a:lnTo>
                <a:lnTo>
                  <a:pt x="77740" y="61800"/>
                </a:lnTo>
                <a:lnTo>
                  <a:pt x="77730" y="61810"/>
                </a:lnTo>
                <a:lnTo>
                  <a:pt x="77590" y="61750"/>
                </a:lnTo>
                <a:lnTo>
                  <a:pt x="77580" y="61750"/>
                </a:lnTo>
                <a:lnTo>
                  <a:pt x="77540" y="61910"/>
                </a:lnTo>
                <a:lnTo>
                  <a:pt x="77540" y="61930"/>
                </a:lnTo>
                <a:lnTo>
                  <a:pt x="77530" y="61950"/>
                </a:lnTo>
                <a:lnTo>
                  <a:pt x="77460" y="61990"/>
                </a:lnTo>
                <a:lnTo>
                  <a:pt x="77440" y="61990"/>
                </a:lnTo>
                <a:lnTo>
                  <a:pt x="77330" y="61930"/>
                </a:lnTo>
                <a:lnTo>
                  <a:pt x="77330" y="61940"/>
                </a:lnTo>
                <a:lnTo>
                  <a:pt x="77310" y="62010"/>
                </a:lnTo>
                <a:lnTo>
                  <a:pt x="77330" y="62020"/>
                </a:lnTo>
                <a:lnTo>
                  <a:pt x="77740" y="62250"/>
                </a:lnTo>
                <a:lnTo>
                  <a:pt x="77770" y="62260"/>
                </a:lnTo>
                <a:lnTo>
                  <a:pt x="77830" y="62270"/>
                </a:lnTo>
                <a:lnTo>
                  <a:pt x="78200" y="62320"/>
                </a:lnTo>
                <a:lnTo>
                  <a:pt x="78200" y="62330"/>
                </a:lnTo>
                <a:lnTo>
                  <a:pt x="78220" y="62380"/>
                </a:lnTo>
                <a:lnTo>
                  <a:pt x="78250" y="62460"/>
                </a:lnTo>
                <a:lnTo>
                  <a:pt x="78270" y="62470"/>
                </a:lnTo>
                <a:lnTo>
                  <a:pt x="78640" y="62620"/>
                </a:lnTo>
                <a:lnTo>
                  <a:pt x="78660" y="62630"/>
                </a:lnTo>
                <a:lnTo>
                  <a:pt x="78660" y="62620"/>
                </a:lnTo>
                <a:lnTo>
                  <a:pt x="78690" y="62580"/>
                </a:lnTo>
                <a:lnTo>
                  <a:pt x="78730" y="62520"/>
                </a:lnTo>
                <a:lnTo>
                  <a:pt x="78750" y="62500"/>
                </a:lnTo>
                <a:lnTo>
                  <a:pt x="78840" y="62540"/>
                </a:lnTo>
                <a:lnTo>
                  <a:pt x="78840" y="62520"/>
                </a:lnTo>
                <a:lnTo>
                  <a:pt x="78810" y="62390"/>
                </a:lnTo>
                <a:lnTo>
                  <a:pt x="78790" y="62280"/>
                </a:lnTo>
                <a:lnTo>
                  <a:pt x="78790" y="62260"/>
                </a:lnTo>
                <a:lnTo>
                  <a:pt x="78800" y="62240"/>
                </a:lnTo>
                <a:lnTo>
                  <a:pt x="78830" y="62170"/>
                </a:lnTo>
                <a:lnTo>
                  <a:pt x="78840" y="62160"/>
                </a:lnTo>
                <a:lnTo>
                  <a:pt x="78840" y="62170"/>
                </a:lnTo>
                <a:lnTo>
                  <a:pt x="78940" y="62230"/>
                </a:lnTo>
                <a:lnTo>
                  <a:pt x="79000" y="62260"/>
                </a:lnTo>
                <a:lnTo>
                  <a:pt x="79010" y="62290"/>
                </a:lnTo>
                <a:lnTo>
                  <a:pt x="79010" y="62300"/>
                </a:lnTo>
                <a:lnTo>
                  <a:pt x="79050" y="62390"/>
                </a:lnTo>
                <a:lnTo>
                  <a:pt x="79060" y="62400"/>
                </a:lnTo>
                <a:lnTo>
                  <a:pt x="79100" y="62370"/>
                </a:lnTo>
                <a:lnTo>
                  <a:pt x="79090" y="62340"/>
                </a:lnTo>
                <a:lnTo>
                  <a:pt x="79080" y="62260"/>
                </a:lnTo>
                <a:lnTo>
                  <a:pt x="79020" y="61960"/>
                </a:lnTo>
                <a:lnTo>
                  <a:pt x="78990" y="61950"/>
                </a:lnTo>
                <a:lnTo>
                  <a:pt x="78940" y="61950"/>
                </a:lnTo>
                <a:lnTo>
                  <a:pt x="78870" y="61950"/>
                </a:lnTo>
                <a:lnTo>
                  <a:pt x="78960" y="61850"/>
                </a:lnTo>
                <a:lnTo>
                  <a:pt x="79240" y="61980"/>
                </a:lnTo>
                <a:lnTo>
                  <a:pt x="79240" y="61990"/>
                </a:lnTo>
                <a:lnTo>
                  <a:pt x="79210" y="62100"/>
                </a:lnTo>
                <a:lnTo>
                  <a:pt x="79150" y="62270"/>
                </a:lnTo>
                <a:lnTo>
                  <a:pt x="79200" y="62420"/>
                </a:lnTo>
                <a:lnTo>
                  <a:pt x="79200" y="62440"/>
                </a:lnTo>
                <a:lnTo>
                  <a:pt x="79210" y="62430"/>
                </a:lnTo>
                <a:lnTo>
                  <a:pt x="79360" y="62240"/>
                </a:lnTo>
                <a:lnTo>
                  <a:pt x="79370" y="62230"/>
                </a:lnTo>
                <a:lnTo>
                  <a:pt x="79370" y="62210"/>
                </a:lnTo>
                <a:lnTo>
                  <a:pt x="79380" y="62110"/>
                </a:lnTo>
                <a:lnTo>
                  <a:pt x="79400" y="61930"/>
                </a:lnTo>
                <a:lnTo>
                  <a:pt x="79470" y="61960"/>
                </a:lnTo>
                <a:lnTo>
                  <a:pt x="79510" y="61980"/>
                </a:lnTo>
                <a:lnTo>
                  <a:pt x="79520" y="61990"/>
                </a:lnTo>
                <a:lnTo>
                  <a:pt x="79530" y="62030"/>
                </a:lnTo>
                <a:lnTo>
                  <a:pt x="79560" y="62130"/>
                </a:lnTo>
                <a:lnTo>
                  <a:pt x="79570" y="62150"/>
                </a:lnTo>
                <a:lnTo>
                  <a:pt x="79700" y="62130"/>
                </a:lnTo>
                <a:lnTo>
                  <a:pt x="79710" y="62130"/>
                </a:lnTo>
                <a:lnTo>
                  <a:pt x="79700" y="62170"/>
                </a:lnTo>
                <a:lnTo>
                  <a:pt x="79660" y="62320"/>
                </a:lnTo>
                <a:lnTo>
                  <a:pt x="79660" y="62340"/>
                </a:lnTo>
                <a:lnTo>
                  <a:pt x="79470" y="62460"/>
                </a:lnTo>
                <a:lnTo>
                  <a:pt x="79510" y="62590"/>
                </a:lnTo>
                <a:lnTo>
                  <a:pt x="79650" y="62550"/>
                </a:lnTo>
                <a:lnTo>
                  <a:pt x="79670" y="62550"/>
                </a:lnTo>
                <a:lnTo>
                  <a:pt x="79690" y="62530"/>
                </a:lnTo>
                <a:lnTo>
                  <a:pt x="79720" y="62500"/>
                </a:lnTo>
                <a:lnTo>
                  <a:pt x="79920" y="62350"/>
                </a:lnTo>
                <a:lnTo>
                  <a:pt x="79930" y="62330"/>
                </a:lnTo>
                <a:lnTo>
                  <a:pt x="79940" y="62350"/>
                </a:lnTo>
                <a:lnTo>
                  <a:pt x="79990" y="62460"/>
                </a:lnTo>
                <a:lnTo>
                  <a:pt x="80040" y="62600"/>
                </a:lnTo>
                <a:lnTo>
                  <a:pt x="80250" y="62640"/>
                </a:lnTo>
                <a:lnTo>
                  <a:pt x="80270" y="62650"/>
                </a:lnTo>
                <a:lnTo>
                  <a:pt x="80320" y="62630"/>
                </a:lnTo>
                <a:lnTo>
                  <a:pt x="80360" y="62610"/>
                </a:lnTo>
                <a:lnTo>
                  <a:pt x="80370" y="62600"/>
                </a:lnTo>
                <a:lnTo>
                  <a:pt x="80370" y="62590"/>
                </a:lnTo>
                <a:lnTo>
                  <a:pt x="80350" y="62470"/>
                </a:lnTo>
                <a:lnTo>
                  <a:pt x="80340" y="62400"/>
                </a:lnTo>
                <a:lnTo>
                  <a:pt x="80410" y="62390"/>
                </a:lnTo>
                <a:lnTo>
                  <a:pt x="80420" y="62400"/>
                </a:lnTo>
                <a:lnTo>
                  <a:pt x="80480" y="62480"/>
                </a:lnTo>
                <a:lnTo>
                  <a:pt x="80500" y="62500"/>
                </a:lnTo>
                <a:lnTo>
                  <a:pt x="80500" y="62510"/>
                </a:lnTo>
                <a:lnTo>
                  <a:pt x="80480" y="62590"/>
                </a:lnTo>
                <a:lnTo>
                  <a:pt x="80480" y="62630"/>
                </a:lnTo>
                <a:lnTo>
                  <a:pt x="80160" y="62800"/>
                </a:lnTo>
                <a:lnTo>
                  <a:pt x="80150" y="62810"/>
                </a:lnTo>
                <a:lnTo>
                  <a:pt x="80170" y="62830"/>
                </a:lnTo>
                <a:lnTo>
                  <a:pt x="80200" y="62870"/>
                </a:lnTo>
                <a:lnTo>
                  <a:pt x="80210" y="62880"/>
                </a:lnTo>
                <a:lnTo>
                  <a:pt x="80230" y="62890"/>
                </a:lnTo>
                <a:lnTo>
                  <a:pt x="80260" y="62890"/>
                </a:lnTo>
                <a:lnTo>
                  <a:pt x="80390" y="62920"/>
                </a:lnTo>
                <a:lnTo>
                  <a:pt x="80410" y="62930"/>
                </a:lnTo>
                <a:lnTo>
                  <a:pt x="80390" y="62930"/>
                </a:lnTo>
                <a:lnTo>
                  <a:pt x="80180" y="62920"/>
                </a:lnTo>
                <a:lnTo>
                  <a:pt x="80140" y="62920"/>
                </a:lnTo>
                <a:lnTo>
                  <a:pt x="80140" y="62930"/>
                </a:lnTo>
                <a:lnTo>
                  <a:pt x="80130" y="63000"/>
                </a:lnTo>
                <a:lnTo>
                  <a:pt x="80140" y="63010"/>
                </a:lnTo>
                <a:lnTo>
                  <a:pt x="80360" y="63140"/>
                </a:lnTo>
                <a:lnTo>
                  <a:pt x="80560" y="63110"/>
                </a:lnTo>
                <a:lnTo>
                  <a:pt x="80630" y="63100"/>
                </a:lnTo>
                <a:lnTo>
                  <a:pt x="80640" y="63100"/>
                </a:lnTo>
                <a:lnTo>
                  <a:pt x="80650" y="63110"/>
                </a:lnTo>
                <a:lnTo>
                  <a:pt x="80850" y="63310"/>
                </a:lnTo>
                <a:lnTo>
                  <a:pt x="80870" y="63420"/>
                </a:lnTo>
                <a:lnTo>
                  <a:pt x="80870" y="63440"/>
                </a:lnTo>
                <a:lnTo>
                  <a:pt x="80860" y="63450"/>
                </a:lnTo>
                <a:lnTo>
                  <a:pt x="80830" y="63490"/>
                </a:lnTo>
                <a:lnTo>
                  <a:pt x="80810" y="63480"/>
                </a:lnTo>
                <a:lnTo>
                  <a:pt x="80790" y="63480"/>
                </a:lnTo>
                <a:lnTo>
                  <a:pt x="80550" y="63390"/>
                </a:lnTo>
                <a:lnTo>
                  <a:pt x="80570" y="63240"/>
                </a:lnTo>
                <a:lnTo>
                  <a:pt x="80450" y="63210"/>
                </a:lnTo>
                <a:lnTo>
                  <a:pt x="80450" y="63220"/>
                </a:lnTo>
                <a:lnTo>
                  <a:pt x="80360" y="63360"/>
                </a:lnTo>
                <a:lnTo>
                  <a:pt x="80360" y="63370"/>
                </a:lnTo>
                <a:lnTo>
                  <a:pt x="80450" y="63600"/>
                </a:lnTo>
                <a:lnTo>
                  <a:pt x="80460" y="63620"/>
                </a:lnTo>
                <a:lnTo>
                  <a:pt x="80490" y="63700"/>
                </a:lnTo>
                <a:lnTo>
                  <a:pt x="80500" y="63720"/>
                </a:lnTo>
                <a:lnTo>
                  <a:pt x="80510" y="63730"/>
                </a:lnTo>
                <a:lnTo>
                  <a:pt x="80520" y="63740"/>
                </a:lnTo>
                <a:lnTo>
                  <a:pt x="80540" y="63740"/>
                </a:lnTo>
                <a:lnTo>
                  <a:pt x="80550" y="63740"/>
                </a:lnTo>
                <a:lnTo>
                  <a:pt x="80560" y="63730"/>
                </a:lnTo>
                <a:lnTo>
                  <a:pt x="80570" y="63710"/>
                </a:lnTo>
                <a:lnTo>
                  <a:pt x="80590" y="63670"/>
                </a:lnTo>
                <a:lnTo>
                  <a:pt x="80610" y="63640"/>
                </a:lnTo>
                <a:lnTo>
                  <a:pt x="80630" y="63610"/>
                </a:lnTo>
                <a:lnTo>
                  <a:pt x="80640" y="63590"/>
                </a:lnTo>
                <a:lnTo>
                  <a:pt x="80660" y="63580"/>
                </a:lnTo>
                <a:lnTo>
                  <a:pt x="80670" y="63580"/>
                </a:lnTo>
                <a:lnTo>
                  <a:pt x="80680" y="63580"/>
                </a:lnTo>
                <a:lnTo>
                  <a:pt x="80700" y="63580"/>
                </a:lnTo>
                <a:lnTo>
                  <a:pt x="80710" y="63600"/>
                </a:lnTo>
                <a:lnTo>
                  <a:pt x="80730" y="63610"/>
                </a:lnTo>
                <a:lnTo>
                  <a:pt x="80740" y="63630"/>
                </a:lnTo>
                <a:lnTo>
                  <a:pt x="80750" y="63660"/>
                </a:lnTo>
                <a:lnTo>
                  <a:pt x="80760" y="63680"/>
                </a:lnTo>
                <a:lnTo>
                  <a:pt x="80790" y="63750"/>
                </a:lnTo>
                <a:lnTo>
                  <a:pt x="80800" y="63790"/>
                </a:lnTo>
                <a:lnTo>
                  <a:pt x="80810" y="63800"/>
                </a:lnTo>
                <a:lnTo>
                  <a:pt x="80820" y="63820"/>
                </a:lnTo>
                <a:lnTo>
                  <a:pt x="80830" y="63840"/>
                </a:lnTo>
                <a:lnTo>
                  <a:pt x="80850" y="63860"/>
                </a:lnTo>
                <a:lnTo>
                  <a:pt x="80870" y="63870"/>
                </a:lnTo>
                <a:lnTo>
                  <a:pt x="80950" y="63950"/>
                </a:lnTo>
                <a:lnTo>
                  <a:pt x="80980" y="63990"/>
                </a:lnTo>
                <a:lnTo>
                  <a:pt x="80990" y="64010"/>
                </a:lnTo>
                <a:lnTo>
                  <a:pt x="81000" y="64020"/>
                </a:lnTo>
                <a:lnTo>
                  <a:pt x="81000" y="64030"/>
                </a:lnTo>
                <a:lnTo>
                  <a:pt x="80990" y="64040"/>
                </a:lnTo>
                <a:lnTo>
                  <a:pt x="80980" y="64050"/>
                </a:lnTo>
                <a:lnTo>
                  <a:pt x="80970" y="64050"/>
                </a:lnTo>
                <a:lnTo>
                  <a:pt x="80920" y="64060"/>
                </a:lnTo>
                <a:lnTo>
                  <a:pt x="80880" y="64070"/>
                </a:lnTo>
                <a:lnTo>
                  <a:pt x="80870" y="64070"/>
                </a:lnTo>
                <a:lnTo>
                  <a:pt x="80870" y="64080"/>
                </a:lnTo>
                <a:lnTo>
                  <a:pt x="80860" y="64090"/>
                </a:lnTo>
                <a:lnTo>
                  <a:pt x="80850" y="64100"/>
                </a:lnTo>
                <a:lnTo>
                  <a:pt x="80850" y="64120"/>
                </a:lnTo>
                <a:lnTo>
                  <a:pt x="80850" y="64130"/>
                </a:lnTo>
                <a:lnTo>
                  <a:pt x="80850" y="64150"/>
                </a:lnTo>
                <a:lnTo>
                  <a:pt x="80860" y="64160"/>
                </a:lnTo>
                <a:lnTo>
                  <a:pt x="80870" y="64170"/>
                </a:lnTo>
                <a:lnTo>
                  <a:pt x="80870" y="64180"/>
                </a:lnTo>
                <a:lnTo>
                  <a:pt x="80880" y="64190"/>
                </a:lnTo>
                <a:lnTo>
                  <a:pt x="80900" y="64200"/>
                </a:lnTo>
                <a:lnTo>
                  <a:pt x="80910" y="64210"/>
                </a:lnTo>
                <a:lnTo>
                  <a:pt x="80930" y="64220"/>
                </a:lnTo>
                <a:lnTo>
                  <a:pt x="80960" y="64230"/>
                </a:lnTo>
                <a:lnTo>
                  <a:pt x="81000" y="64250"/>
                </a:lnTo>
                <a:lnTo>
                  <a:pt x="81060" y="64270"/>
                </a:lnTo>
                <a:lnTo>
                  <a:pt x="81120" y="64290"/>
                </a:lnTo>
                <a:lnTo>
                  <a:pt x="81160" y="64300"/>
                </a:lnTo>
                <a:lnTo>
                  <a:pt x="81180" y="64310"/>
                </a:lnTo>
                <a:lnTo>
                  <a:pt x="81200" y="64320"/>
                </a:lnTo>
                <a:lnTo>
                  <a:pt x="81210" y="64330"/>
                </a:lnTo>
                <a:lnTo>
                  <a:pt x="81220" y="64340"/>
                </a:lnTo>
                <a:lnTo>
                  <a:pt x="81230" y="64350"/>
                </a:lnTo>
                <a:lnTo>
                  <a:pt x="81220" y="64370"/>
                </a:lnTo>
                <a:lnTo>
                  <a:pt x="81210" y="64390"/>
                </a:lnTo>
                <a:lnTo>
                  <a:pt x="81210" y="64400"/>
                </a:lnTo>
                <a:lnTo>
                  <a:pt x="81190" y="64420"/>
                </a:lnTo>
                <a:lnTo>
                  <a:pt x="81180" y="64420"/>
                </a:lnTo>
                <a:lnTo>
                  <a:pt x="81170" y="64430"/>
                </a:lnTo>
                <a:lnTo>
                  <a:pt x="81130" y="64450"/>
                </a:lnTo>
                <a:lnTo>
                  <a:pt x="81090" y="64460"/>
                </a:lnTo>
                <a:lnTo>
                  <a:pt x="81070" y="64470"/>
                </a:lnTo>
                <a:lnTo>
                  <a:pt x="81060" y="64480"/>
                </a:lnTo>
                <a:lnTo>
                  <a:pt x="81050" y="64490"/>
                </a:lnTo>
                <a:lnTo>
                  <a:pt x="81050" y="64510"/>
                </a:lnTo>
                <a:lnTo>
                  <a:pt x="81050" y="64520"/>
                </a:lnTo>
                <a:lnTo>
                  <a:pt x="81050" y="64530"/>
                </a:lnTo>
                <a:lnTo>
                  <a:pt x="81060" y="64540"/>
                </a:lnTo>
                <a:lnTo>
                  <a:pt x="81070" y="64550"/>
                </a:lnTo>
                <a:lnTo>
                  <a:pt x="81070" y="64560"/>
                </a:lnTo>
                <a:lnTo>
                  <a:pt x="81100" y="64580"/>
                </a:lnTo>
                <a:lnTo>
                  <a:pt x="81120" y="64590"/>
                </a:lnTo>
                <a:lnTo>
                  <a:pt x="81140" y="64600"/>
                </a:lnTo>
                <a:lnTo>
                  <a:pt x="81160" y="64610"/>
                </a:lnTo>
                <a:lnTo>
                  <a:pt x="81180" y="64610"/>
                </a:lnTo>
                <a:lnTo>
                  <a:pt x="81220" y="64610"/>
                </a:lnTo>
                <a:lnTo>
                  <a:pt x="81320" y="64600"/>
                </a:lnTo>
                <a:lnTo>
                  <a:pt x="81430" y="64600"/>
                </a:lnTo>
                <a:lnTo>
                  <a:pt x="81470" y="64600"/>
                </a:lnTo>
                <a:lnTo>
                  <a:pt x="81490" y="64600"/>
                </a:lnTo>
                <a:lnTo>
                  <a:pt x="81510" y="64600"/>
                </a:lnTo>
                <a:lnTo>
                  <a:pt x="81520" y="64600"/>
                </a:lnTo>
                <a:lnTo>
                  <a:pt x="81520" y="64610"/>
                </a:lnTo>
                <a:lnTo>
                  <a:pt x="81530" y="64610"/>
                </a:lnTo>
                <a:lnTo>
                  <a:pt x="81530" y="64630"/>
                </a:lnTo>
                <a:lnTo>
                  <a:pt x="81530" y="64640"/>
                </a:lnTo>
                <a:lnTo>
                  <a:pt x="81530" y="64650"/>
                </a:lnTo>
                <a:lnTo>
                  <a:pt x="81520" y="64670"/>
                </a:lnTo>
                <a:lnTo>
                  <a:pt x="81510" y="64700"/>
                </a:lnTo>
                <a:lnTo>
                  <a:pt x="81480" y="64740"/>
                </a:lnTo>
                <a:lnTo>
                  <a:pt x="81450" y="64780"/>
                </a:lnTo>
                <a:lnTo>
                  <a:pt x="81440" y="64810"/>
                </a:lnTo>
                <a:lnTo>
                  <a:pt x="81430" y="64830"/>
                </a:lnTo>
                <a:lnTo>
                  <a:pt x="81430" y="64840"/>
                </a:lnTo>
                <a:lnTo>
                  <a:pt x="81430" y="64860"/>
                </a:lnTo>
                <a:lnTo>
                  <a:pt x="81430" y="64870"/>
                </a:lnTo>
                <a:lnTo>
                  <a:pt x="81430" y="64880"/>
                </a:lnTo>
                <a:lnTo>
                  <a:pt x="81440" y="64890"/>
                </a:lnTo>
                <a:lnTo>
                  <a:pt x="81450" y="64900"/>
                </a:lnTo>
                <a:lnTo>
                  <a:pt x="81470" y="64910"/>
                </a:lnTo>
                <a:lnTo>
                  <a:pt x="81510" y="64930"/>
                </a:lnTo>
                <a:lnTo>
                  <a:pt x="81540" y="64940"/>
                </a:lnTo>
                <a:lnTo>
                  <a:pt x="81560" y="64950"/>
                </a:lnTo>
                <a:lnTo>
                  <a:pt x="81580" y="64950"/>
                </a:lnTo>
                <a:lnTo>
                  <a:pt x="81590" y="64960"/>
                </a:lnTo>
                <a:lnTo>
                  <a:pt x="81610" y="64960"/>
                </a:lnTo>
                <a:lnTo>
                  <a:pt x="81640" y="64970"/>
                </a:lnTo>
                <a:lnTo>
                  <a:pt x="81660" y="64960"/>
                </a:lnTo>
                <a:lnTo>
                  <a:pt x="81730" y="64950"/>
                </a:lnTo>
                <a:lnTo>
                  <a:pt x="81780" y="64930"/>
                </a:lnTo>
                <a:lnTo>
                  <a:pt x="81790" y="64920"/>
                </a:lnTo>
                <a:lnTo>
                  <a:pt x="81800" y="64920"/>
                </a:lnTo>
                <a:lnTo>
                  <a:pt x="81810" y="64920"/>
                </a:lnTo>
                <a:lnTo>
                  <a:pt x="81820" y="64920"/>
                </a:lnTo>
                <a:lnTo>
                  <a:pt x="81830" y="64920"/>
                </a:lnTo>
                <a:lnTo>
                  <a:pt x="81840" y="64930"/>
                </a:lnTo>
                <a:lnTo>
                  <a:pt x="81840" y="64940"/>
                </a:lnTo>
                <a:lnTo>
                  <a:pt x="81840" y="64960"/>
                </a:lnTo>
                <a:lnTo>
                  <a:pt x="81840" y="64970"/>
                </a:lnTo>
                <a:lnTo>
                  <a:pt x="81830" y="64980"/>
                </a:lnTo>
                <a:lnTo>
                  <a:pt x="81820" y="64990"/>
                </a:lnTo>
                <a:lnTo>
                  <a:pt x="81780" y="65010"/>
                </a:lnTo>
                <a:lnTo>
                  <a:pt x="81710" y="65060"/>
                </a:lnTo>
                <a:lnTo>
                  <a:pt x="81690" y="65080"/>
                </a:lnTo>
                <a:lnTo>
                  <a:pt x="81670" y="65090"/>
                </a:lnTo>
                <a:lnTo>
                  <a:pt x="81660" y="65100"/>
                </a:lnTo>
                <a:lnTo>
                  <a:pt x="81660" y="65110"/>
                </a:lnTo>
                <a:lnTo>
                  <a:pt x="81660" y="65120"/>
                </a:lnTo>
                <a:lnTo>
                  <a:pt x="81660" y="65130"/>
                </a:lnTo>
                <a:lnTo>
                  <a:pt x="81660" y="65140"/>
                </a:lnTo>
                <a:lnTo>
                  <a:pt x="81670" y="65150"/>
                </a:lnTo>
                <a:lnTo>
                  <a:pt x="81680" y="65160"/>
                </a:lnTo>
                <a:lnTo>
                  <a:pt x="81710" y="65170"/>
                </a:lnTo>
                <a:lnTo>
                  <a:pt x="81730" y="65170"/>
                </a:lnTo>
                <a:lnTo>
                  <a:pt x="81750" y="65170"/>
                </a:lnTo>
                <a:lnTo>
                  <a:pt x="81780" y="65170"/>
                </a:lnTo>
                <a:lnTo>
                  <a:pt x="81820" y="65160"/>
                </a:lnTo>
                <a:lnTo>
                  <a:pt x="81850" y="65160"/>
                </a:lnTo>
                <a:lnTo>
                  <a:pt x="81880" y="65140"/>
                </a:lnTo>
                <a:lnTo>
                  <a:pt x="81910" y="65120"/>
                </a:lnTo>
                <a:lnTo>
                  <a:pt x="81970" y="65090"/>
                </a:lnTo>
                <a:lnTo>
                  <a:pt x="82010" y="65050"/>
                </a:lnTo>
                <a:lnTo>
                  <a:pt x="82050" y="65020"/>
                </a:lnTo>
                <a:lnTo>
                  <a:pt x="82070" y="64990"/>
                </a:lnTo>
                <a:lnTo>
                  <a:pt x="82100" y="64960"/>
                </a:lnTo>
                <a:lnTo>
                  <a:pt x="82110" y="64930"/>
                </a:lnTo>
                <a:lnTo>
                  <a:pt x="82120" y="64910"/>
                </a:lnTo>
                <a:lnTo>
                  <a:pt x="82130" y="64880"/>
                </a:lnTo>
                <a:lnTo>
                  <a:pt x="82130" y="64850"/>
                </a:lnTo>
                <a:lnTo>
                  <a:pt x="82130" y="64830"/>
                </a:lnTo>
                <a:lnTo>
                  <a:pt x="82130" y="64750"/>
                </a:lnTo>
                <a:lnTo>
                  <a:pt x="82130" y="64740"/>
                </a:lnTo>
                <a:lnTo>
                  <a:pt x="82140" y="64730"/>
                </a:lnTo>
                <a:lnTo>
                  <a:pt x="82140" y="64720"/>
                </a:lnTo>
                <a:lnTo>
                  <a:pt x="82150" y="64710"/>
                </a:lnTo>
                <a:lnTo>
                  <a:pt x="82160" y="64700"/>
                </a:lnTo>
                <a:lnTo>
                  <a:pt x="82170" y="64700"/>
                </a:lnTo>
                <a:lnTo>
                  <a:pt x="82180" y="64700"/>
                </a:lnTo>
                <a:lnTo>
                  <a:pt x="82190" y="64700"/>
                </a:lnTo>
                <a:lnTo>
                  <a:pt x="82210" y="64700"/>
                </a:lnTo>
                <a:lnTo>
                  <a:pt x="82230" y="64710"/>
                </a:lnTo>
                <a:lnTo>
                  <a:pt x="82250" y="64720"/>
                </a:lnTo>
                <a:lnTo>
                  <a:pt x="82260" y="64740"/>
                </a:lnTo>
                <a:lnTo>
                  <a:pt x="82270" y="64750"/>
                </a:lnTo>
                <a:lnTo>
                  <a:pt x="82270" y="64760"/>
                </a:lnTo>
                <a:lnTo>
                  <a:pt x="82280" y="64760"/>
                </a:lnTo>
                <a:lnTo>
                  <a:pt x="82280" y="64770"/>
                </a:lnTo>
                <a:lnTo>
                  <a:pt x="82280" y="64800"/>
                </a:lnTo>
                <a:lnTo>
                  <a:pt x="82270" y="64840"/>
                </a:lnTo>
                <a:lnTo>
                  <a:pt x="82270" y="64860"/>
                </a:lnTo>
                <a:lnTo>
                  <a:pt x="82250" y="64890"/>
                </a:lnTo>
                <a:lnTo>
                  <a:pt x="82230" y="64920"/>
                </a:lnTo>
                <a:lnTo>
                  <a:pt x="82190" y="64960"/>
                </a:lnTo>
                <a:lnTo>
                  <a:pt x="82160" y="65000"/>
                </a:lnTo>
                <a:lnTo>
                  <a:pt x="82130" y="65040"/>
                </a:lnTo>
                <a:lnTo>
                  <a:pt x="82130" y="65050"/>
                </a:lnTo>
                <a:lnTo>
                  <a:pt x="82120" y="65070"/>
                </a:lnTo>
                <a:lnTo>
                  <a:pt x="82110" y="65080"/>
                </a:lnTo>
                <a:lnTo>
                  <a:pt x="82110" y="65100"/>
                </a:lnTo>
                <a:lnTo>
                  <a:pt x="82100" y="65110"/>
                </a:lnTo>
                <a:lnTo>
                  <a:pt x="82100" y="65130"/>
                </a:lnTo>
                <a:lnTo>
                  <a:pt x="82090" y="65140"/>
                </a:lnTo>
                <a:lnTo>
                  <a:pt x="82080" y="65180"/>
                </a:lnTo>
                <a:lnTo>
                  <a:pt x="82080" y="65190"/>
                </a:lnTo>
                <a:lnTo>
                  <a:pt x="82070" y="65200"/>
                </a:lnTo>
                <a:lnTo>
                  <a:pt x="82050" y="65210"/>
                </a:lnTo>
                <a:lnTo>
                  <a:pt x="82040" y="65230"/>
                </a:lnTo>
                <a:lnTo>
                  <a:pt x="82020" y="65250"/>
                </a:lnTo>
                <a:lnTo>
                  <a:pt x="82020" y="65270"/>
                </a:lnTo>
                <a:lnTo>
                  <a:pt x="82030" y="65280"/>
                </a:lnTo>
                <a:lnTo>
                  <a:pt x="82040" y="65280"/>
                </a:lnTo>
                <a:lnTo>
                  <a:pt x="82080" y="65290"/>
                </a:lnTo>
                <a:lnTo>
                  <a:pt x="82110" y="65290"/>
                </a:lnTo>
                <a:lnTo>
                  <a:pt x="82130" y="65280"/>
                </a:lnTo>
                <a:lnTo>
                  <a:pt x="82160" y="65280"/>
                </a:lnTo>
                <a:lnTo>
                  <a:pt x="82190" y="65270"/>
                </a:lnTo>
                <a:lnTo>
                  <a:pt x="82230" y="65250"/>
                </a:lnTo>
                <a:lnTo>
                  <a:pt x="82250" y="65240"/>
                </a:lnTo>
                <a:lnTo>
                  <a:pt x="82270" y="65210"/>
                </a:lnTo>
                <a:lnTo>
                  <a:pt x="82290" y="65190"/>
                </a:lnTo>
                <a:lnTo>
                  <a:pt x="82310" y="65160"/>
                </a:lnTo>
                <a:lnTo>
                  <a:pt x="82330" y="65130"/>
                </a:lnTo>
                <a:lnTo>
                  <a:pt x="82340" y="65120"/>
                </a:lnTo>
                <a:lnTo>
                  <a:pt x="82350" y="65070"/>
                </a:lnTo>
                <a:lnTo>
                  <a:pt x="82380" y="65000"/>
                </a:lnTo>
                <a:lnTo>
                  <a:pt x="82390" y="64970"/>
                </a:lnTo>
                <a:lnTo>
                  <a:pt x="82400" y="64960"/>
                </a:lnTo>
                <a:lnTo>
                  <a:pt x="82410" y="64950"/>
                </a:lnTo>
                <a:lnTo>
                  <a:pt x="82420" y="64940"/>
                </a:lnTo>
                <a:lnTo>
                  <a:pt x="82440" y="64940"/>
                </a:lnTo>
                <a:lnTo>
                  <a:pt x="82450" y="64940"/>
                </a:lnTo>
                <a:lnTo>
                  <a:pt x="82470" y="64940"/>
                </a:lnTo>
                <a:lnTo>
                  <a:pt x="82500" y="64950"/>
                </a:lnTo>
                <a:lnTo>
                  <a:pt x="82540" y="64970"/>
                </a:lnTo>
                <a:lnTo>
                  <a:pt x="82570" y="64990"/>
                </a:lnTo>
                <a:lnTo>
                  <a:pt x="82610" y="65020"/>
                </a:lnTo>
                <a:lnTo>
                  <a:pt x="82620" y="65030"/>
                </a:lnTo>
                <a:lnTo>
                  <a:pt x="82630" y="65030"/>
                </a:lnTo>
                <a:lnTo>
                  <a:pt x="82640" y="65030"/>
                </a:lnTo>
                <a:lnTo>
                  <a:pt x="82650" y="65030"/>
                </a:lnTo>
                <a:lnTo>
                  <a:pt x="82650" y="65010"/>
                </a:lnTo>
                <a:lnTo>
                  <a:pt x="82660" y="65000"/>
                </a:lnTo>
                <a:lnTo>
                  <a:pt x="82650" y="64980"/>
                </a:lnTo>
                <a:lnTo>
                  <a:pt x="82650" y="64930"/>
                </a:lnTo>
                <a:lnTo>
                  <a:pt x="82650" y="64890"/>
                </a:lnTo>
                <a:lnTo>
                  <a:pt x="82650" y="64840"/>
                </a:lnTo>
                <a:lnTo>
                  <a:pt x="82650" y="64820"/>
                </a:lnTo>
                <a:lnTo>
                  <a:pt x="82650" y="64790"/>
                </a:lnTo>
                <a:lnTo>
                  <a:pt x="82660" y="64750"/>
                </a:lnTo>
                <a:lnTo>
                  <a:pt x="82670" y="64730"/>
                </a:lnTo>
                <a:lnTo>
                  <a:pt x="82680" y="64700"/>
                </a:lnTo>
                <a:lnTo>
                  <a:pt x="82690" y="64690"/>
                </a:lnTo>
                <a:lnTo>
                  <a:pt x="82700" y="64680"/>
                </a:lnTo>
                <a:lnTo>
                  <a:pt x="82710" y="64690"/>
                </a:lnTo>
                <a:lnTo>
                  <a:pt x="82720" y="64690"/>
                </a:lnTo>
                <a:lnTo>
                  <a:pt x="82730" y="64700"/>
                </a:lnTo>
                <a:lnTo>
                  <a:pt x="82740" y="64720"/>
                </a:lnTo>
                <a:lnTo>
                  <a:pt x="82750" y="64730"/>
                </a:lnTo>
                <a:lnTo>
                  <a:pt x="82770" y="64760"/>
                </a:lnTo>
                <a:lnTo>
                  <a:pt x="82800" y="64830"/>
                </a:lnTo>
                <a:lnTo>
                  <a:pt x="82810" y="64870"/>
                </a:lnTo>
                <a:lnTo>
                  <a:pt x="82830" y="64900"/>
                </a:lnTo>
                <a:lnTo>
                  <a:pt x="82840" y="64920"/>
                </a:lnTo>
                <a:lnTo>
                  <a:pt x="82840" y="64950"/>
                </a:lnTo>
                <a:lnTo>
                  <a:pt x="82840" y="64980"/>
                </a:lnTo>
                <a:lnTo>
                  <a:pt x="82830" y="65000"/>
                </a:lnTo>
                <a:lnTo>
                  <a:pt x="82820" y="65020"/>
                </a:lnTo>
                <a:lnTo>
                  <a:pt x="82790" y="65060"/>
                </a:lnTo>
                <a:lnTo>
                  <a:pt x="82750" y="65090"/>
                </a:lnTo>
                <a:lnTo>
                  <a:pt x="82730" y="65110"/>
                </a:lnTo>
                <a:lnTo>
                  <a:pt x="82730" y="65130"/>
                </a:lnTo>
                <a:lnTo>
                  <a:pt x="82730" y="65150"/>
                </a:lnTo>
                <a:lnTo>
                  <a:pt x="82730" y="65170"/>
                </a:lnTo>
                <a:lnTo>
                  <a:pt x="82750" y="65180"/>
                </a:lnTo>
                <a:lnTo>
                  <a:pt x="82760" y="65190"/>
                </a:lnTo>
                <a:lnTo>
                  <a:pt x="82780" y="65190"/>
                </a:lnTo>
                <a:lnTo>
                  <a:pt x="82800" y="65190"/>
                </a:lnTo>
                <a:lnTo>
                  <a:pt x="82820" y="65180"/>
                </a:lnTo>
                <a:lnTo>
                  <a:pt x="82860" y="65160"/>
                </a:lnTo>
                <a:lnTo>
                  <a:pt x="82880" y="65150"/>
                </a:lnTo>
                <a:lnTo>
                  <a:pt x="82890" y="65140"/>
                </a:lnTo>
                <a:lnTo>
                  <a:pt x="82950" y="65110"/>
                </a:lnTo>
                <a:lnTo>
                  <a:pt x="82970" y="65090"/>
                </a:lnTo>
                <a:lnTo>
                  <a:pt x="82980" y="65090"/>
                </a:lnTo>
                <a:lnTo>
                  <a:pt x="83000" y="65100"/>
                </a:lnTo>
                <a:lnTo>
                  <a:pt x="83010" y="65100"/>
                </a:lnTo>
                <a:lnTo>
                  <a:pt x="83010" y="65110"/>
                </a:lnTo>
                <a:lnTo>
                  <a:pt x="83010" y="65120"/>
                </a:lnTo>
                <a:lnTo>
                  <a:pt x="83010" y="65130"/>
                </a:lnTo>
                <a:lnTo>
                  <a:pt x="83000" y="65150"/>
                </a:lnTo>
                <a:lnTo>
                  <a:pt x="82990" y="65170"/>
                </a:lnTo>
                <a:lnTo>
                  <a:pt x="82970" y="65190"/>
                </a:lnTo>
                <a:lnTo>
                  <a:pt x="82940" y="65220"/>
                </a:lnTo>
                <a:lnTo>
                  <a:pt x="82900" y="65250"/>
                </a:lnTo>
                <a:lnTo>
                  <a:pt x="82860" y="65290"/>
                </a:lnTo>
                <a:lnTo>
                  <a:pt x="82820" y="65330"/>
                </a:lnTo>
                <a:lnTo>
                  <a:pt x="82800" y="65350"/>
                </a:lnTo>
                <a:lnTo>
                  <a:pt x="82790" y="65380"/>
                </a:lnTo>
                <a:lnTo>
                  <a:pt x="82790" y="65390"/>
                </a:lnTo>
                <a:lnTo>
                  <a:pt x="82790" y="65400"/>
                </a:lnTo>
                <a:lnTo>
                  <a:pt x="82780" y="65420"/>
                </a:lnTo>
                <a:lnTo>
                  <a:pt x="82780" y="65460"/>
                </a:lnTo>
                <a:lnTo>
                  <a:pt x="82780" y="65470"/>
                </a:lnTo>
                <a:lnTo>
                  <a:pt x="82780" y="65500"/>
                </a:lnTo>
                <a:lnTo>
                  <a:pt x="82790" y="65540"/>
                </a:lnTo>
                <a:lnTo>
                  <a:pt x="82800" y="65590"/>
                </a:lnTo>
                <a:lnTo>
                  <a:pt x="82800" y="65610"/>
                </a:lnTo>
                <a:lnTo>
                  <a:pt x="82810" y="65630"/>
                </a:lnTo>
                <a:lnTo>
                  <a:pt x="82820" y="65650"/>
                </a:lnTo>
                <a:lnTo>
                  <a:pt x="82830" y="65650"/>
                </a:lnTo>
                <a:lnTo>
                  <a:pt x="82840" y="65660"/>
                </a:lnTo>
                <a:lnTo>
                  <a:pt x="82850" y="65670"/>
                </a:lnTo>
                <a:lnTo>
                  <a:pt x="82860" y="65670"/>
                </a:lnTo>
                <a:lnTo>
                  <a:pt x="82860" y="65680"/>
                </a:lnTo>
                <a:lnTo>
                  <a:pt x="82870" y="65680"/>
                </a:lnTo>
                <a:lnTo>
                  <a:pt x="82880" y="65700"/>
                </a:lnTo>
                <a:lnTo>
                  <a:pt x="82880" y="65710"/>
                </a:lnTo>
                <a:lnTo>
                  <a:pt x="82870" y="65710"/>
                </a:lnTo>
                <a:lnTo>
                  <a:pt x="82870" y="65720"/>
                </a:lnTo>
                <a:lnTo>
                  <a:pt x="82870" y="65740"/>
                </a:lnTo>
                <a:lnTo>
                  <a:pt x="82880" y="65750"/>
                </a:lnTo>
                <a:lnTo>
                  <a:pt x="82880" y="65760"/>
                </a:lnTo>
                <a:lnTo>
                  <a:pt x="82890" y="65770"/>
                </a:lnTo>
                <a:lnTo>
                  <a:pt x="82910" y="65790"/>
                </a:lnTo>
                <a:lnTo>
                  <a:pt x="82930" y="65810"/>
                </a:lnTo>
                <a:lnTo>
                  <a:pt x="82960" y="65830"/>
                </a:lnTo>
                <a:lnTo>
                  <a:pt x="82990" y="65850"/>
                </a:lnTo>
                <a:lnTo>
                  <a:pt x="83010" y="65860"/>
                </a:lnTo>
                <a:lnTo>
                  <a:pt x="83030" y="65870"/>
                </a:lnTo>
                <a:lnTo>
                  <a:pt x="83050" y="65870"/>
                </a:lnTo>
                <a:lnTo>
                  <a:pt x="83080" y="65860"/>
                </a:lnTo>
                <a:lnTo>
                  <a:pt x="83120" y="65860"/>
                </a:lnTo>
                <a:lnTo>
                  <a:pt x="83140" y="65850"/>
                </a:lnTo>
                <a:lnTo>
                  <a:pt x="83160" y="65850"/>
                </a:lnTo>
                <a:lnTo>
                  <a:pt x="83180" y="65850"/>
                </a:lnTo>
                <a:lnTo>
                  <a:pt x="83240" y="65840"/>
                </a:lnTo>
                <a:lnTo>
                  <a:pt x="83290" y="65830"/>
                </a:lnTo>
                <a:lnTo>
                  <a:pt x="83300" y="65830"/>
                </a:lnTo>
                <a:lnTo>
                  <a:pt x="83340" y="65830"/>
                </a:lnTo>
                <a:lnTo>
                  <a:pt x="83370" y="65840"/>
                </a:lnTo>
                <a:lnTo>
                  <a:pt x="83390" y="65840"/>
                </a:lnTo>
                <a:lnTo>
                  <a:pt x="83410" y="65840"/>
                </a:lnTo>
                <a:lnTo>
                  <a:pt x="83430" y="65850"/>
                </a:lnTo>
                <a:lnTo>
                  <a:pt x="83440" y="65860"/>
                </a:lnTo>
                <a:lnTo>
                  <a:pt x="83450" y="65880"/>
                </a:lnTo>
                <a:lnTo>
                  <a:pt x="83460" y="65890"/>
                </a:lnTo>
                <a:lnTo>
                  <a:pt x="83470" y="65910"/>
                </a:lnTo>
                <a:lnTo>
                  <a:pt x="83470" y="65920"/>
                </a:lnTo>
                <a:lnTo>
                  <a:pt x="83470" y="65950"/>
                </a:lnTo>
                <a:lnTo>
                  <a:pt x="83470" y="65980"/>
                </a:lnTo>
                <a:lnTo>
                  <a:pt x="83460" y="66000"/>
                </a:lnTo>
                <a:lnTo>
                  <a:pt x="83440" y="66020"/>
                </a:lnTo>
                <a:lnTo>
                  <a:pt x="83420" y="66030"/>
                </a:lnTo>
                <a:lnTo>
                  <a:pt x="83390" y="66030"/>
                </a:lnTo>
                <a:lnTo>
                  <a:pt x="83360" y="66030"/>
                </a:lnTo>
                <a:lnTo>
                  <a:pt x="83270" y="66030"/>
                </a:lnTo>
                <a:lnTo>
                  <a:pt x="83210" y="66030"/>
                </a:lnTo>
                <a:lnTo>
                  <a:pt x="83100" y="66030"/>
                </a:lnTo>
                <a:lnTo>
                  <a:pt x="83040" y="66030"/>
                </a:lnTo>
                <a:lnTo>
                  <a:pt x="82980" y="66030"/>
                </a:lnTo>
                <a:lnTo>
                  <a:pt x="82950" y="66040"/>
                </a:lnTo>
                <a:lnTo>
                  <a:pt x="82910" y="66050"/>
                </a:lnTo>
                <a:lnTo>
                  <a:pt x="82890" y="66050"/>
                </a:lnTo>
                <a:lnTo>
                  <a:pt x="82880" y="66060"/>
                </a:lnTo>
                <a:lnTo>
                  <a:pt x="82870" y="66070"/>
                </a:lnTo>
                <a:lnTo>
                  <a:pt x="82870" y="66080"/>
                </a:lnTo>
                <a:lnTo>
                  <a:pt x="82870" y="66100"/>
                </a:lnTo>
                <a:lnTo>
                  <a:pt x="82870" y="66110"/>
                </a:lnTo>
                <a:lnTo>
                  <a:pt x="82870" y="66130"/>
                </a:lnTo>
                <a:lnTo>
                  <a:pt x="82880" y="66140"/>
                </a:lnTo>
                <a:lnTo>
                  <a:pt x="82890" y="66160"/>
                </a:lnTo>
                <a:lnTo>
                  <a:pt x="82910" y="66190"/>
                </a:lnTo>
                <a:lnTo>
                  <a:pt x="82930" y="66200"/>
                </a:lnTo>
                <a:lnTo>
                  <a:pt x="82950" y="66220"/>
                </a:lnTo>
                <a:lnTo>
                  <a:pt x="82970" y="66240"/>
                </a:lnTo>
                <a:lnTo>
                  <a:pt x="83010" y="66270"/>
                </a:lnTo>
                <a:lnTo>
                  <a:pt x="83050" y="66310"/>
                </a:lnTo>
                <a:lnTo>
                  <a:pt x="83080" y="66330"/>
                </a:lnTo>
                <a:lnTo>
                  <a:pt x="83110" y="66350"/>
                </a:lnTo>
                <a:lnTo>
                  <a:pt x="83130" y="66370"/>
                </a:lnTo>
                <a:lnTo>
                  <a:pt x="83160" y="66380"/>
                </a:lnTo>
                <a:lnTo>
                  <a:pt x="83180" y="66380"/>
                </a:lnTo>
                <a:lnTo>
                  <a:pt x="83190" y="66380"/>
                </a:lnTo>
                <a:lnTo>
                  <a:pt x="83200" y="66380"/>
                </a:lnTo>
                <a:lnTo>
                  <a:pt x="83210" y="66380"/>
                </a:lnTo>
                <a:lnTo>
                  <a:pt x="83230" y="66370"/>
                </a:lnTo>
                <a:lnTo>
                  <a:pt x="83250" y="66360"/>
                </a:lnTo>
                <a:lnTo>
                  <a:pt x="83260" y="66350"/>
                </a:lnTo>
                <a:lnTo>
                  <a:pt x="83290" y="66340"/>
                </a:lnTo>
                <a:lnTo>
                  <a:pt x="83310" y="66330"/>
                </a:lnTo>
                <a:lnTo>
                  <a:pt x="83340" y="66330"/>
                </a:lnTo>
                <a:lnTo>
                  <a:pt x="83360" y="66330"/>
                </a:lnTo>
                <a:lnTo>
                  <a:pt x="83390" y="66330"/>
                </a:lnTo>
                <a:lnTo>
                  <a:pt x="83440" y="66340"/>
                </a:lnTo>
                <a:lnTo>
                  <a:pt x="83470" y="66350"/>
                </a:lnTo>
                <a:lnTo>
                  <a:pt x="83500" y="66360"/>
                </a:lnTo>
                <a:lnTo>
                  <a:pt x="83510" y="66370"/>
                </a:lnTo>
                <a:lnTo>
                  <a:pt x="83530" y="66390"/>
                </a:lnTo>
                <a:lnTo>
                  <a:pt x="83540" y="66400"/>
                </a:lnTo>
                <a:lnTo>
                  <a:pt x="83550" y="66410"/>
                </a:lnTo>
                <a:lnTo>
                  <a:pt x="83550" y="66420"/>
                </a:lnTo>
                <a:lnTo>
                  <a:pt x="83550" y="66440"/>
                </a:lnTo>
                <a:lnTo>
                  <a:pt x="83540" y="66450"/>
                </a:lnTo>
                <a:lnTo>
                  <a:pt x="83530" y="66480"/>
                </a:lnTo>
                <a:lnTo>
                  <a:pt x="83520" y="66510"/>
                </a:lnTo>
                <a:lnTo>
                  <a:pt x="83500" y="66540"/>
                </a:lnTo>
                <a:lnTo>
                  <a:pt x="83470" y="66600"/>
                </a:lnTo>
                <a:lnTo>
                  <a:pt x="83470" y="66630"/>
                </a:lnTo>
                <a:lnTo>
                  <a:pt x="83460" y="66650"/>
                </a:lnTo>
                <a:lnTo>
                  <a:pt x="83460" y="66670"/>
                </a:lnTo>
                <a:lnTo>
                  <a:pt x="83460" y="66700"/>
                </a:lnTo>
                <a:lnTo>
                  <a:pt x="83460" y="66710"/>
                </a:lnTo>
                <a:lnTo>
                  <a:pt x="83470" y="66720"/>
                </a:lnTo>
                <a:lnTo>
                  <a:pt x="83470" y="66730"/>
                </a:lnTo>
                <a:lnTo>
                  <a:pt x="83480" y="66730"/>
                </a:lnTo>
                <a:lnTo>
                  <a:pt x="83500" y="66730"/>
                </a:lnTo>
                <a:lnTo>
                  <a:pt x="83520" y="66730"/>
                </a:lnTo>
                <a:lnTo>
                  <a:pt x="83530" y="66730"/>
                </a:lnTo>
                <a:lnTo>
                  <a:pt x="83550" y="66730"/>
                </a:lnTo>
                <a:lnTo>
                  <a:pt x="83560" y="66730"/>
                </a:lnTo>
                <a:lnTo>
                  <a:pt x="83580" y="66730"/>
                </a:lnTo>
                <a:lnTo>
                  <a:pt x="83610" y="66740"/>
                </a:lnTo>
                <a:lnTo>
                  <a:pt x="83630" y="66740"/>
                </a:lnTo>
                <a:lnTo>
                  <a:pt x="83650" y="66730"/>
                </a:lnTo>
                <a:lnTo>
                  <a:pt x="83690" y="66730"/>
                </a:lnTo>
                <a:lnTo>
                  <a:pt x="83730" y="66720"/>
                </a:lnTo>
                <a:lnTo>
                  <a:pt x="83810" y="66710"/>
                </a:lnTo>
                <a:lnTo>
                  <a:pt x="83870" y="66700"/>
                </a:lnTo>
                <a:lnTo>
                  <a:pt x="83910" y="66690"/>
                </a:lnTo>
                <a:lnTo>
                  <a:pt x="83950" y="66680"/>
                </a:lnTo>
                <a:lnTo>
                  <a:pt x="83980" y="66680"/>
                </a:lnTo>
                <a:lnTo>
                  <a:pt x="84020" y="66680"/>
                </a:lnTo>
                <a:lnTo>
                  <a:pt x="84140" y="66690"/>
                </a:lnTo>
                <a:lnTo>
                  <a:pt x="84260" y="66690"/>
                </a:lnTo>
                <a:lnTo>
                  <a:pt x="84290" y="66700"/>
                </a:lnTo>
                <a:lnTo>
                  <a:pt x="84300" y="66700"/>
                </a:lnTo>
                <a:lnTo>
                  <a:pt x="84310" y="66700"/>
                </a:lnTo>
                <a:lnTo>
                  <a:pt x="84320" y="66710"/>
                </a:lnTo>
                <a:lnTo>
                  <a:pt x="84330" y="66720"/>
                </a:lnTo>
                <a:lnTo>
                  <a:pt x="84330" y="66730"/>
                </a:lnTo>
                <a:lnTo>
                  <a:pt x="84330" y="66750"/>
                </a:lnTo>
                <a:lnTo>
                  <a:pt x="84330" y="66760"/>
                </a:lnTo>
                <a:lnTo>
                  <a:pt x="84320" y="66780"/>
                </a:lnTo>
                <a:lnTo>
                  <a:pt x="84310" y="66790"/>
                </a:lnTo>
                <a:lnTo>
                  <a:pt x="84290" y="66810"/>
                </a:lnTo>
                <a:lnTo>
                  <a:pt x="84250" y="66840"/>
                </a:lnTo>
                <a:lnTo>
                  <a:pt x="84200" y="66870"/>
                </a:lnTo>
                <a:lnTo>
                  <a:pt x="84180" y="66880"/>
                </a:lnTo>
                <a:lnTo>
                  <a:pt x="84160" y="66910"/>
                </a:lnTo>
                <a:lnTo>
                  <a:pt x="84150" y="66920"/>
                </a:lnTo>
                <a:lnTo>
                  <a:pt x="84140" y="66930"/>
                </a:lnTo>
                <a:lnTo>
                  <a:pt x="84140" y="66950"/>
                </a:lnTo>
                <a:lnTo>
                  <a:pt x="84140" y="66970"/>
                </a:lnTo>
                <a:lnTo>
                  <a:pt x="84140" y="67030"/>
                </a:lnTo>
                <a:lnTo>
                  <a:pt x="84150" y="67100"/>
                </a:lnTo>
                <a:lnTo>
                  <a:pt x="84160" y="67130"/>
                </a:lnTo>
                <a:lnTo>
                  <a:pt x="84170" y="67150"/>
                </a:lnTo>
                <a:lnTo>
                  <a:pt x="84170" y="67160"/>
                </a:lnTo>
                <a:lnTo>
                  <a:pt x="84180" y="67170"/>
                </a:lnTo>
                <a:lnTo>
                  <a:pt x="84190" y="67180"/>
                </a:lnTo>
                <a:lnTo>
                  <a:pt x="84210" y="67190"/>
                </a:lnTo>
                <a:lnTo>
                  <a:pt x="84230" y="67190"/>
                </a:lnTo>
                <a:lnTo>
                  <a:pt x="84270" y="67190"/>
                </a:lnTo>
                <a:lnTo>
                  <a:pt x="84330" y="67190"/>
                </a:lnTo>
                <a:lnTo>
                  <a:pt x="84370" y="67190"/>
                </a:lnTo>
                <a:lnTo>
                  <a:pt x="84420" y="67200"/>
                </a:lnTo>
                <a:lnTo>
                  <a:pt x="84450" y="67210"/>
                </a:lnTo>
                <a:lnTo>
                  <a:pt x="84490" y="67220"/>
                </a:lnTo>
                <a:lnTo>
                  <a:pt x="84550" y="67250"/>
                </a:lnTo>
                <a:lnTo>
                  <a:pt x="84580" y="67260"/>
                </a:lnTo>
                <a:lnTo>
                  <a:pt x="84590" y="67270"/>
                </a:lnTo>
                <a:lnTo>
                  <a:pt x="84610" y="67270"/>
                </a:lnTo>
                <a:lnTo>
                  <a:pt x="84620" y="67260"/>
                </a:lnTo>
                <a:lnTo>
                  <a:pt x="84630" y="67260"/>
                </a:lnTo>
                <a:lnTo>
                  <a:pt x="84630" y="67250"/>
                </a:lnTo>
                <a:lnTo>
                  <a:pt x="84640" y="67250"/>
                </a:lnTo>
                <a:lnTo>
                  <a:pt x="84640" y="67240"/>
                </a:lnTo>
                <a:lnTo>
                  <a:pt x="84640" y="67200"/>
                </a:lnTo>
                <a:lnTo>
                  <a:pt x="84620" y="67120"/>
                </a:lnTo>
                <a:lnTo>
                  <a:pt x="84620" y="67070"/>
                </a:lnTo>
                <a:lnTo>
                  <a:pt x="84620" y="67030"/>
                </a:lnTo>
                <a:lnTo>
                  <a:pt x="84630" y="67020"/>
                </a:lnTo>
                <a:lnTo>
                  <a:pt x="84630" y="67010"/>
                </a:lnTo>
                <a:lnTo>
                  <a:pt x="84640" y="66980"/>
                </a:lnTo>
                <a:lnTo>
                  <a:pt x="84650" y="66970"/>
                </a:lnTo>
                <a:lnTo>
                  <a:pt x="84670" y="66950"/>
                </a:lnTo>
                <a:lnTo>
                  <a:pt x="84690" y="66940"/>
                </a:lnTo>
                <a:lnTo>
                  <a:pt x="84700" y="66940"/>
                </a:lnTo>
                <a:lnTo>
                  <a:pt x="84720" y="66940"/>
                </a:lnTo>
                <a:lnTo>
                  <a:pt x="84730" y="66940"/>
                </a:lnTo>
                <a:lnTo>
                  <a:pt x="84750" y="66940"/>
                </a:lnTo>
                <a:lnTo>
                  <a:pt x="84770" y="66950"/>
                </a:lnTo>
                <a:lnTo>
                  <a:pt x="84790" y="66970"/>
                </a:lnTo>
                <a:lnTo>
                  <a:pt x="84810" y="66990"/>
                </a:lnTo>
                <a:lnTo>
                  <a:pt x="84820" y="67010"/>
                </a:lnTo>
                <a:lnTo>
                  <a:pt x="84830" y="67030"/>
                </a:lnTo>
                <a:lnTo>
                  <a:pt x="84840" y="67060"/>
                </a:lnTo>
                <a:lnTo>
                  <a:pt x="84850" y="67090"/>
                </a:lnTo>
                <a:lnTo>
                  <a:pt x="84850" y="67100"/>
                </a:lnTo>
                <a:lnTo>
                  <a:pt x="84860" y="67120"/>
                </a:lnTo>
                <a:lnTo>
                  <a:pt x="84870" y="67150"/>
                </a:lnTo>
                <a:lnTo>
                  <a:pt x="84870" y="67170"/>
                </a:lnTo>
                <a:lnTo>
                  <a:pt x="84880" y="67190"/>
                </a:lnTo>
                <a:lnTo>
                  <a:pt x="84890" y="67200"/>
                </a:lnTo>
                <a:lnTo>
                  <a:pt x="84900" y="67210"/>
                </a:lnTo>
                <a:lnTo>
                  <a:pt x="84910" y="67210"/>
                </a:lnTo>
                <a:lnTo>
                  <a:pt x="84910" y="67220"/>
                </a:lnTo>
                <a:lnTo>
                  <a:pt x="84930" y="67220"/>
                </a:lnTo>
                <a:lnTo>
                  <a:pt x="84950" y="67220"/>
                </a:lnTo>
                <a:lnTo>
                  <a:pt x="84970" y="67220"/>
                </a:lnTo>
                <a:lnTo>
                  <a:pt x="84980" y="67210"/>
                </a:lnTo>
                <a:lnTo>
                  <a:pt x="85000" y="67200"/>
                </a:lnTo>
                <a:lnTo>
                  <a:pt x="85010" y="67180"/>
                </a:lnTo>
                <a:lnTo>
                  <a:pt x="85020" y="67150"/>
                </a:lnTo>
                <a:lnTo>
                  <a:pt x="85030" y="67120"/>
                </a:lnTo>
                <a:lnTo>
                  <a:pt x="85020" y="67090"/>
                </a:lnTo>
                <a:lnTo>
                  <a:pt x="85020" y="67080"/>
                </a:lnTo>
                <a:lnTo>
                  <a:pt x="85020" y="67060"/>
                </a:lnTo>
                <a:lnTo>
                  <a:pt x="85010" y="67040"/>
                </a:lnTo>
                <a:lnTo>
                  <a:pt x="85000" y="67000"/>
                </a:lnTo>
                <a:lnTo>
                  <a:pt x="84970" y="66970"/>
                </a:lnTo>
                <a:lnTo>
                  <a:pt x="84950" y="66940"/>
                </a:lnTo>
                <a:lnTo>
                  <a:pt x="84910" y="66900"/>
                </a:lnTo>
                <a:lnTo>
                  <a:pt x="84890" y="66870"/>
                </a:lnTo>
                <a:lnTo>
                  <a:pt x="84860" y="66840"/>
                </a:lnTo>
                <a:lnTo>
                  <a:pt x="84850" y="66830"/>
                </a:lnTo>
                <a:lnTo>
                  <a:pt x="84850" y="66820"/>
                </a:lnTo>
                <a:lnTo>
                  <a:pt x="84860" y="66800"/>
                </a:lnTo>
                <a:lnTo>
                  <a:pt x="84880" y="66790"/>
                </a:lnTo>
                <a:lnTo>
                  <a:pt x="84900" y="66780"/>
                </a:lnTo>
                <a:lnTo>
                  <a:pt x="84920" y="66780"/>
                </a:lnTo>
                <a:lnTo>
                  <a:pt x="84940" y="66780"/>
                </a:lnTo>
                <a:lnTo>
                  <a:pt x="84960" y="66780"/>
                </a:lnTo>
                <a:lnTo>
                  <a:pt x="84990" y="66800"/>
                </a:lnTo>
                <a:lnTo>
                  <a:pt x="85000" y="66810"/>
                </a:lnTo>
                <a:lnTo>
                  <a:pt x="85020" y="66820"/>
                </a:lnTo>
                <a:lnTo>
                  <a:pt x="85040" y="66850"/>
                </a:lnTo>
                <a:lnTo>
                  <a:pt x="85050" y="66870"/>
                </a:lnTo>
                <a:lnTo>
                  <a:pt x="85060" y="66890"/>
                </a:lnTo>
                <a:lnTo>
                  <a:pt x="85070" y="66900"/>
                </a:lnTo>
                <a:lnTo>
                  <a:pt x="85090" y="66950"/>
                </a:lnTo>
                <a:lnTo>
                  <a:pt x="85120" y="67030"/>
                </a:lnTo>
                <a:lnTo>
                  <a:pt x="85140" y="67110"/>
                </a:lnTo>
                <a:lnTo>
                  <a:pt x="85150" y="67130"/>
                </a:lnTo>
                <a:lnTo>
                  <a:pt x="85150" y="67140"/>
                </a:lnTo>
                <a:lnTo>
                  <a:pt x="85160" y="67150"/>
                </a:lnTo>
                <a:lnTo>
                  <a:pt x="85180" y="67160"/>
                </a:lnTo>
                <a:lnTo>
                  <a:pt x="85190" y="67160"/>
                </a:lnTo>
                <a:lnTo>
                  <a:pt x="85210" y="67150"/>
                </a:lnTo>
                <a:lnTo>
                  <a:pt x="85220" y="67140"/>
                </a:lnTo>
                <a:lnTo>
                  <a:pt x="85230" y="67110"/>
                </a:lnTo>
                <a:lnTo>
                  <a:pt x="85250" y="67070"/>
                </a:lnTo>
                <a:lnTo>
                  <a:pt x="85260" y="67050"/>
                </a:lnTo>
                <a:lnTo>
                  <a:pt x="85260" y="67040"/>
                </a:lnTo>
                <a:lnTo>
                  <a:pt x="85270" y="67040"/>
                </a:lnTo>
                <a:lnTo>
                  <a:pt x="85280" y="67040"/>
                </a:lnTo>
                <a:lnTo>
                  <a:pt x="85300" y="67040"/>
                </a:lnTo>
                <a:lnTo>
                  <a:pt x="85320" y="67040"/>
                </a:lnTo>
                <a:lnTo>
                  <a:pt x="85320" y="67050"/>
                </a:lnTo>
                <a:lnTo>
                  <a:pt x="85350" y="67060"/>
                </a:lnTo>
                <a:lnTo>
                  <a:pt x="85370" y="67070"/>
                </a:lnTo>
                <a:lnTo>
                  <a:pt x="85410" y="67090"/>
                </a:lnTo>
                <a:lnTo>
                  <a:pt x="85450" y="67120"/>
                </a:lnTo>
                <a:lnTo>
                  <a:pt x="85510" y="67170"/>
                </a:lnTo>
                <a:lnTo>
                  <a:pt x="85530" y="67190"/>
                </a:lnTo>
                <a:lnTo>
                  <a:pt x="85570" y="67240"/>
                </a:lnTo>
                <a:lnTo>
                  <a:pt x="85620" y="67300"/>
                </a:lnTo>
                <a:lnTo>
                  <a:pt x="85630" y="67310"/>
                </a:lnTo>
                <a:lnTo>
                  <a:pt x="85630" y="67320"/>
                </a:lnTo>
                <a:lnTo>
                  <a:pt x="85640" y="67320"/>
                </a:lnTo>
                <a:lnTo>
                  <a:pt x="85650" y="67340"/>
                </a:lnTo>
                <a:lnTo>
                  <a:pt x="85700" y="67390"/>
                </a:lnTo>
                <a:lnTo>
                  <a:pt x="85730" y="67420"/>
                </a:lnTo>
                <a:lnTo>
                  <a:pt x="85760" y="67440"/>
                </a:lnTo>
                <a:lnTo>
                  <a:pt x="85770" y="67460"/>
                </a:lnTo>
                <a:lnTo>
                  <a:pt x="85780" y="67470"/>
                </a:lnTo>
                <a:lnTo>
                  <a:pt x="85780" y="67480"/>
                </a:lnTo>
                <a:lnTo>
                  <a:pt x="85790" y="67490"/>
                </a:lnTo>
                <a:lnTo>
                  <a:pt x="85780" y="67500"/>
                </a:lnTo>
                <a:lnTo>
                  <a:pt x="85780" y="67510"/>
                </a:lnTo>
                <a:lnTo>
                  <a:pt x="85770" y="67520"/>
                </a:lnTo>
                <a:lnTo>
                  <a:pt x="85750" y="67530"/>
                </a:lnTo>
                <a:lnTo>
                  <a:pt x="85720" y="67530"/>
                </a:lnTo>
                <a:lnTo>
                  <a:pt x="85690" y="67550"/>
                </a:lnTo>
                <a:lnTo>
                  <a:pt x="85680" y="67560"/>
                </a:lnTo>
                <a:lnTo>
                  <a:pt x="85670" y="67570"/>
                </a:lnTo>
                <a:lnTo>
                  <a:pt x="85670" y="67580"/>
                </a:lnTo>
                <a:lnTo>
                  <a:pt x="85670" y="67590"/>
                </a:lnTo>
                <a:lnTo>
                  <a:pt x="85670" y="67610"/>
                </a:lnTo>
                <a:lnTo>
                  <a:pt x="85680" y="67620"/>
                </a:lnTo>
                <a:lnTo>
                  <a:pt x="85690" y="67620"/>
                </a:lnTo>
                <a:lnTo>
                  <a:pt x="85710" y="67630"/>
                </a:lnTo>
                <a:lnTo>
                  <a:pt x="85730" y="67640"/>
                </a:lnTo>
                <a:lnTo>
                  <a:pt x="85750" y="67650"/>
                </a:lnTo>
                <a:lnTo>
                  <a:pt x="85770" y="67650"/>
                </a:lnTo>
                <a:lnTo>
                  <a:pt x="85800" y="67650"/>
                </a:lnTo>
                <a:lnTo>
                  <a:pt x="85850" y="67640"/>
                </a:lnTo>
                <a:lnTo>
                  <a:pt x="85890" y="67630"/>
                </a:lnTo>
                <a:lnTo>
                  <a:pt x="85920" y="67610"/>
                </a:lnTo>
                <a:lnTo>
                  <a:pt x="85940" y="67600"/>
                </a:lnTo>
                <a:lnTo>
                  <a:pt x="85980" y="67570"/>
                </a:lnTo>
                <a:lnTo>
                  <a:pt x="86010" y="67520"/>
                </a:lnTo>
                <a:lnTo>
                  <a:pt x="86020" y="67520"/>
                </a:lnTo>
                <a:lnTo>
                  <a:pt x="86030" y="67500"/>
                </a:lnTo>
                <a:lnTo>
                  <a:pt x="86030" y="67490"/>
                </a:lnTo>
                <a:lnTo>
                  <a:pt x="86040" y="67480"/>
                </a:lnTo>
                <a:lnTo>
                  <a:pt x="86050" y="67450"/>
                </a:lnTo>
                <a:lnTo>
                  <a:pt x="86050" y="67430"/>
                </a:lnTo>
                <a:lnTo>
                  <a:pt x="86060" y="67410"/>
                </a:lnTo>
                <a:lnTo>
                  <a:pt x="86060" y="67340"/>
                </a:lnTo>
                <a:lnTo>
                  <a:pt x="86060" y="67310"/>
                </a:lnTo>
                <a:lnTo>
                  <a:pt x="86060" y="67250"/>
                </a:lnTo>
                <a:lnTo>
                  <a:pt x="86060" y="67200"/>
                </a:lnTo>
                <a:lnTo>
                  <a:pt x="86070" y="67160"/>
                </a:lnTo>
                <a:lnTo>
                  <a:pt x="86070" y="67150"/>
                </a:lnTo>
                <a:lnTo>
                  <a:pt x="86080" y="67130"/>
                </a:lnTo>
                <a:lnTo>
                  <a:pt x="86090" y="67120"/>
                </a:lnTo>
                <a:lnTo>
                  <a:pt x="86110" y="67110"/>
                </a:lnTo>
                <a:lnTo>
                  <a:pt x="86140" y="67100"/>
                </a:lnTo>
                <a:lnTo>
                  <a:pt x="86160" y="67100"/>
                </a:lnTo>
                <a:lnTo>
                  <a:pt x="86180" y="67100"/>
                </a:lnTo>
                <a:lnTo>
                  <a:pt x="86210" y="67110"/>
                </a:lnTo>
                <a:lnTo>
                  <a:pt x="86230" y="67120"/>
                </a:lnTo>
                <a:lnTo>
                  <a:pt x="86240" y="67120"/>
                </a:lnTo>
                <a:lnTo>
                  <a:pt x="86250" y="67120"/>
                </a:lnTo>
                <a:lnTo>
                  <a:pt x="86270" y="67130"/>
                </a:lnTo>
                <a:lnTo>
                  <a:pt x="86290" y="67160"/>
                </a:lnTo>
                <a:lnTo>
                  <a:pt x="86300" y="67180"/>
                </a:lnTo>
                <a:lnTo>
                  <a:pt x="86300" y="67200"/>
                </a:lnTo>
                <a:lnTo>
                  <a:pt x="86310" y="67230"/>
                </a:lnTo>
                <a:lnTo>
                  <a:pt x="86310" y="67250"/>
                </a:lnTo>
                <a:lnTo>
                  <a:pt x="86310" y="67280"/>
                </a:lnTo>
                <a:lnTo>
                  <a:pt x="86310" y="67310"/>
                </a:lnTo>
                <a:lnTo>
                  <a:pt x="86300" y="67400"/>
                </a:lnTo>
                <a:lnTo>
                  <a:pt x="86300" y="67470"/>
                </a:lnTo>
                <a:lnTo>
                  <a:pt x="86310" y="67500"/>
                </a:lnTo>
                <a:lnTo>
                  <a:pt x="86310" y="67520"/>
                </a:lnTo>
                <a:lnTo>
                  <a:pt x="86320" y="67550"/>
                </a:lnTo>
                <a:lnTo>
                  <a:pt x="86330" y="67550"/>
                </a:lnTo>
                <a:lnTo>
                  <a:pt x="86330" y="67560"/>
                </a:lnTo>
                <a:lnTo>
                  <a:pt x="86340" y="67560"/>
                </a:lnTo>
                <a:lnTo>
                  <a:pt x="86350" y="67570"/>
                </a:lnTo>
                <a:lnTo>
                  <a:pt x="86340" y="67570"/>
                </a:lnTo>
                <a:lnTo>
                  <a:pt x="86330" y="67580"/>
                </a:lnTo>
                <a:lnTo>
                  <a:pt x="86130" y="67710"/>
                </a:lnTo>
                <a:lnTo>
                  <a:pt x="85990" y="67800"/>
                </a:lnTo>
                <a:lnTo>
                  <a:pt x="85970" y="67810"/>
                </a:lnTo>
                <a:lnTo>
                  <a:pt x="85490" y="68070"/>
                </a:lnTo>
                <a:lnTo>
                  <a:pt x="85280" y="68180"/>
                </a:lnTo>
                <a:lnTo>
                  <a:pt x="85190" y="68240"/>
                </a:lnTo>
                <a:lnTo>
                  <a:pt x="85150" y="68250"/>
                </a:lnTo>
                <a:lnTo>
                  <a:pt x="85050" y="68320"/>
                </a:lnTo>
                <a:lnTo>
                  <a:pt x="84900" y="68410"/>
                </a:lnTo>
                <a:lnTo>
                  <a:pt x="84850" y="68440"/>
                </a:lnTo>
                <a:lnTo>
                  <a:pt x="84800" y="68400"/>
                </a:lnTo>
                <a:lnTo>
                  <a:pt x="84790" y="68390"/>
                </a:lnTo>
                <a:lnTo>
                  <a:pt x="84710" y="68310"/>
                </a:lnTo>
                <a:lnTo>
                  <a:pt x="84670" y="68260"/>
                </a:lnTo>
                <a:lnTo>
                  <a:pt x="84460" y="68060"/>
                </a:lnTo>
                <a:lnTo>
                  <a:pt x="84190" y="68000"/>
                </a:lnTo>
                <a:lnTo>
                  <a:pt x="83560" y="68400"/>
                </a:lnTo>
                <a:lnTo>
                  <a:pt x="83450" y="68470"/>
                </a:lnTo>
                <a:lnTo>
                  <a:pt x="83110" y="68340"/>
                </a:lnTo>
                <a:lnTo>
                  <a:pt x="82980" y="68290"/>
                </a:lnTo>
                <a:lnTo>
                  <a:pt x="82970" y="68280"/>
                </a:lnTo>
                <a:lnTo>
                  <a:pt x="82950" y="68270"/>
                </a:lnTo>
                <a:lnTo>
                  <a:pt x="82940" y="68280"/>
                </a:lnTo>
                <a:lnTo>
                  <a:pt x="82880" y="68330"/>
                </a:lnTo>
                <a:lnTo>
                  <a:pt x="82750" y="68440"/>
                </a:lnTo>
                <a:lnTo>
                  <a:pt x="82680" y="68400"/>
                </a:lnTo>
                <a:lnTo>
                  <a:pt x="82380" y="68270"/>
                </a:lnTo>
                <a:lnTo>
                  <a:pt x="81980" y="68090"/>
                </a:lnTo>
                <a:lnTo>
                  <a:pt x="81870" y="68040"/>
                </a:lnTo>
                <a:lnTo>
                  <a:pt x="81800" y="68010"/>
                </a:lnTo>
                <a:lnTo>
                  <a:pt x="81730" y="67960"/>
                </a:lnTo>
                <a:lnTo>
                  <a:pt x="81550" y="68100"/>
                </a:lnTo>
                <a:lnTo>
                  <a:pt x="81420" y="68200"/>
                </a:lnTo>
                <a:lnTo>
                  <a:pt x="80990" y="68560"/>
                </a:lnTo>
                <a:lnTo>
                  <a:pt x="80670" y="68810"/>
                </a:lnTo>
                <a:lnTo>
                  <a:pt x="80730" y="69200"/>
                </a:lnTo>
                <a:lnTo>
                  <a:pt x="80760" y="69370"/>
                </a:lnTo>
                <a:lnTo>
                  <a:pt x="80350" y="69140"/>
                </a:lnTo>
                <a:lnTo>
                  <a:pt x="80240" y="69090"/>
                </a:lnTo>
                <a:lnTo>
                  <a:pt x="80080" y="69000"/>
                </a:lnTo>
                <a:lnTo>
                  <a:pt x="80050" y="68980"/>
                </a:lnTo>
                <a:lnTo>
                  <a:pt x="79910" y="68900"/>
                </a:lnTo>
                <a:lnTo>
                  <a:pt x="79810" y="68850"/>
                </a:lnTo>
                <a:lnTo>
                  <a:pt x="79010" y="68390"/>
                </a:lnTo>
                <a:lnTo>
                  <a:pt x="79030" y="68380"/>
                </a:lnTo>
                <a:lnTo>
                  <a:pt x="79140" y="68280"/>
                </a:lnTo>
                <a:lnTo>
                  <a:pt x="79320" y="68130"/>
                </a:lnTo>
                <a:lnTo>
                  <a:pt x="79360" y="68090"/>
                </a:lnTo>
                <a:lnTo>
                  <a:pt x="79050" y="67730"/>
                </a:lnTo>
                <a:lnTo>
                  <a:pt x="78850" y="67490"/>
                </a:lnTo>
                <a:lnTo>
                  <a:pt x="78820" y="67510"/>
                </a:lnTo>
                <a:lnTo>
                  <a:pt x="78780" y="67540"/>
                </a:lnTo>
                <a:lnTo>
                  <a:pt x="78630" y="67370"/>
                </a:lnTo>
                <a:lnTo>
                  <a:pt x="78690" y="67320"/>
                </a:lnTo>
                <a:lnTo>
                  <a:pt x="78690" y="67310"/>
                </a:lnTo>
                <a:lnTo>
                  <a:pt x="78420" y="66330"/>
                </a:lnTo>
                <a:lnTo>
                  <a:pt x="78240" y="66380"/>
                </a:lnTo>
                <a:lnTo>
                  <a:pt x="77880" y="65890"/>
                </a:lnTo>
                <a:lnTo>
                  <a:pt x="77860" y="65860"/>
                </a:lnTo>
                <a:lnTo>
                  <a:pt x="77760" y="65820"/>
                </a:lnTo>
                <a:lnTo>
                  <a:pt x="77700" y="65800"/>
                </a:lnTo>
                <a:lnTo>
                  <a:pt x="77690" y="65800"/>
                </a:lnTo>
                <a:lnTo>
                  <a:pt x="77660" y="65810"/>
                </a:lnTo>
                <a:lnTo>
                  <a:pt x="77650" y="65820"/>
                </a:lnTo>
                <a:lnTo>
                  <a:pt x="77630" y="65820"/>
                </a:lnTo>
                <a:lnTo>
                  <a:pt x="77620" y="65830"/>
                </a:lnTo>
                <a:lnTo>
                  <a:pt x="77620" y="65840"/>
                </a:lnTo>
                <a:lnTo>
                  <a:pt x="77600" y="65850"/>
                </a:lnTo>
                <a:lnTo>
                  <a:pt x="77390" y="65970"/>
                </a:lnTo>
                <a:lnTo>
                  <a:pt x="77450" y="66080"/>
                </a:lnTo>
                <a:lnTo>
                  <a:pt x="77540" y="66290"/>
                </a:lnTo>
                <a:lnTo>
                  <a:pt x="77690" y="66620"/>
                </a:lnTo>
                <a:lnTo>
                  <a:pt x="77710" y="66670"/>
                </a:lnTo>
                <a:lnTo>
                  <a:pt x="77490" y="66780"/>
                </a:lnTo>
                <a:lnTo>
                  <a:pt x="77560" y="66920"/>
                </a:lnTo>
                <a:lnTo>
                  <a:pt x="77200" y="67010"/>
                </a:lnTo>
                <a:lnTo>
                  <a:pt x="77170" y="67020"/>
                </a:lnTo>
                <a:lnTo>
                  <a:pt x="76990" y="67070"/>
                </a:lnTo>
                <a:lnTo>
                  <a:pt x="76940" y="67080"/>
                </a:lnTo>
                <a:lnTo>
                  <a:pt x="76900" y="67080"/>
                </a:lnTo>
                <a:lnTo>
                  <a:pt x="76870" y="67090"/>
                </a:lnTo>
                <a:lnTo>
                  <a:pt x="76700" y="67150"/>
                </a:lnTo>
                <a:lnTo>
                  <a:pt x="76600" y="67180"/>
                </a:lnTo>
                <a:lnTo>
                  <a:pt x="76560" y="67180"/>
                </a:lnTo>
                <a:lnTo>
                  <a:pt x="76550" y="67060"/>
                </a:lnTo>
                <a:lnTo>
                  <a:pt x="76550" y="67010"/>
                </a:lnTo>
                <a:lnTo>
                  <a:pt x="76550" y="67020"/>
                </a:lnTo>
                <a:lnTo>
                  <a:pt x="76510" y="67030"/>
                </a:lnTo>
                <a:lnTo>
                  <a:pt x="76470" y="67040"/>
                </a:lnTo>
                <a:lnTo>
                  <a:pt x="76420" y="66830"/>
                </a:lnTo>
                <a:lnTo>
                  <a:pt x="76400" y="66720"/>
                </a:lnTo>
                <a:lnTo>
                  <a:pt x="76090" y="66870"/>
                </a:lnTo>
                <a:lnTo>
                  <a:pt x="76040" y="66890"/>
                </a:lnTo>
                <a:lnTo>
                  <a:pt x="76030" y="66890"/>
                </a:lnTo>
                <a:lnTo>
                  <a:pt x="76090" y="67210"/>
                </a:lnTo>
                <a:lnTo>
                  <a:pt x="76170" y="67690"/>
                </a:lnTo>
                <a:lnTo>
                  <a:pt x="76180" y="67720"/>
                </a:lnTo>
                <a:lnTo>
                  <a:pt x="76180" y="67740"/>
                </a:lnTo>
                <a:lnTo>
                  <a:pt x="76200" y="67860"/>
                </a:lnTo>
                <a:lnTo>
                  <a:pt x="76220" y="67980"/>
                </a:lnTo>
                <a:lnTo>
                  <a:pt x="76240" y="68110"/>
                </a:lnTo>
                <a:lnTo>
                  <a:pt x="76300" y="68460"/>
                </a:lnTo>
                <a:lnTo>
                  <a:pt x="76310" y="68500"/>
                </a:lnTo>
                <a:lnTo>
                  <a:pt x="76350" y="68730"/>
                </a:lnTo>
                <a:lnTo>
                  <a:pt x="76360" y="68760"/>
                </a:lnTo>
                <a:lnTo>
                  <a:pt x="76360" y="68770"/>
                </a:lnTo>
                <a:lnTo>
                  <a:pt x="76380" y="68870"/>
                </a:lnTo>
                <a:lnTo>
                  <a:pt x="76390" y="68970"/>
                </a:lnTo>
                <a:lnTo>
                  <a:pt x="76390" y="68990"/>
                </a:lnTo>
                <a:lnTo>
                  <a:pt x="76380" y="69000"/>
                </a:lnTo>
                <a:lnTo>
                  <a:pt x="76370" y="69020"/>
                </a:lnTo>
                <a:lnTo>
                  <a:pt x="76370" y="69040"/>
                </a:lnTo>
                <a:lnTo>
                  <a:pt x="76370" y="69070"/>
                </a:lnTo>
                <a:lnTo>
                  <a:pt x="76380" y="69110"/>
                </a:lnTo>
                <a:lnTo>
                  <a:pt x="76380" y="69120"/>
                </a:lnTo>
                <a:lnTo>
                  <a:pt x="76360" y="69120"/>
                </a:lnTo>
                <a:lnTo>
                  <a:pt x="76160" y="69160"/>
                </a:lnTo>
                <a:lnTo>
                  <a:pt x="75990" y="69180"/>
                </a:lnTo>
                <a:lnTo>
                  <a:pt x="75560" y="69240"/>
                </a:lnTo>
                <a:lnTo>
                  <a:pt x="75280" y="69280"/>
                </a:lnTo>
                <a:lnTo>
                  <a:pt x="75030" y="69310"/>
                </a:lnTo>
                <a:lnTo>
                  <a:pt x="75000" y="69320"/>
                </a:lnTo>
                <a:lnTo>
                  <a:pt x="74870" y="69340"/>
                </a:lnTo>
                <a:lnTo>
                  <a:pt x="74810" y="69070"/>
                </a:lnTo>
                <a:lnTo>
                  <a:pt x="74400" y="69120"/>
                </a:lnTo>
                <a:lnTo>
                  <a:pt x="74110" y="67480"/>
                </a:lnTo>
                <a:lnTo>
                  <a:pt x="73140" y="67310"/>
                </a:lnTo>
                <a:lnTo>
                  <a:pt x="73120" y="67310"/>
                </a:lnTo>
                <a:lnTo>
                  <a:pt x="73090" y="67310"/>
                </a:lnTo>
                <a:lnTo>
                  <a:pt x="73060" y="67300"/>
                </a:lnTo>
                <a:lnTo>
                  <a:pt x="72940" y="67280"/>
                </a:lnTo>
                <a:lnTo>
                  <a:pt x="72920" y="67280"/>
                </a:lnTo>
                <a:lnTo>
                  <a:pt x="72900" y="67270"/>
                </a:lnTo>
                <a:lnTo>
                  <a:pt x="72890" y="67260"/>
                </a:lnTo>
                <a:lnTo>
                  <a:pt x="72870" y="67250"/>
                </a:lnTo>
                <a:lnTo>
                  <a:pt x="72840" y="67230"/>
                </a:lnTo>
                <a:lnTo>
                  <a:pt x="72790" y="67180"/>
                </a:lnTo>
                <a:lnTo>
                  <a:pt x="72700" y="67100"/>
                </a:lnTo>
                <a:lnTo>
                  <a:pt x="72620" y="67020"/>
                </a:lnTo>
                <a:lnTo>
                  <a:pt x="72580" y="66980"/>
                </a:lnTo>
                <a:lnTo>
                  <a:pt x="72560" y="66940"/>
                </a:lnTo>
                <a:lnTo>
                  <a:pt x="72530" y="66870"/>
                </a:lnTo>
                <a:lnTo>
                  <a:pt x="72520" y="66850"/>
                </a:lnTo>
                <a:lnTo>
                  <a:pt x="72460" y="66640"/>
                </a:lnTo>
                <a:lnTo>
                  <a:pt x="72450" y="66610"/>
                </a:lnTo>
                <a:lnTo>
                  <a:pt x="72640" y="66390"/>
                </a:lnTo>
                <a:lnTo>
                  <a:pt x="72820" y="66190"/>
                </a:lnTo>
                <a:lnTo>
                  <a:pt x="72790" y="66150"/>
                </a:lnTo>
                <a:lnTo>
                  <a:pt x="72720" y="66080"/>
                </a:lnTo>
                <a:lnTo>
                  <a:pt x="72460" y="65810"/>
                </a:lnTo>
                <a:lnTo>
                  <a:pt x="72330" y="65670"/>
                </a:lnTo>
                <a:lnTo>
                  <a:pt x="72270" y="65610"/>
                </a:lnTo>
                <a:lnTo>
                  <a:pt x="72250" y="65590"/>
                </a:lnTo>
                <a:lnTo>
                  <a:pt x="72190" y="65530"/>
                </a:lnTo>
                <a:lnTo>
                  <a:pt x="72100" y="65440"/>
                </a:lnTo>
                <a:lnTo>
                  <a:pt x="72060" y="65400"/>
                </a:lnTo>
                <a:lnTo>
                  <a:pt x="72020" y="65360"/>
                </a:lnTo>
                <a:lnTo>
                  <a:pt x="72010" y="65350"/>
                </a:lnTo>
                <a:lnTo>
                  <a:pt x="71980" y="65320"/>
                </a:lnTo>
                <a:lnTo>
                  <a:pt x="71940" y="65280"/>
                </a:lnTo>
                <a:lnTo>
                  <a:pt x="71890" y="65230"/>
                </a:lnTo>
                <a:lnTo>
                  <a:pt x="71780" y="65120"/>
                </a:lnTo>
                <a:lnTo>
                  <a:pt x="71690" y="65030"/>
                </a:lnTo>
                <a:lnTo>
                  <a:pt x="71600" y="65140"/>
                </a:lnTo>
                <a:lnTo>
                  <a:pt x="71570" y="65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