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Soroca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Soro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30" y="12300"/>
                </a:moveTo>
                <a:lnTo>
                  <a:pt x="39250" y="12180"/>
                </a:lnTo>
                <a:lnTo>
                  <a:pt x="39220" y="12090"/>
                </a:lnTo>
                <a:lnTo>
                  <a:pt x="39290" y="11990"/>
                </a:lnTo>
                <a:lnTo>
                  <a:pt x="39370" y="11970"/>
                </a:lnTo>
                <a:lnTo>
                  <a:pt x="39430" y="12090"/>
                </a:lnTo>
                <a:lnTo>
                  <a:pt x="39570" y="12120"/>
                </a:lnTo>
                <a:lnTo>
                  <a:pt x="39570" y="12010"/>
                </a:lnTo>
                <a:lnTo>
                  <a:pt x="39690" y="12010"/>
                </a:lnTo>
                <a:lnTo>
                  <a:pt x="39690" y="11940"/>
                </a:lnTo>
                <a:lnTo>
                  <a:pt x="40090" y="11750"/>
                </a:lnTo>
                <a:lnTo>
                  <a:pt x="40070" y="11700"/>
                </a:lnTo>
                <a:lnTo>
                  <a:pt x="40240" y="11650"/>
                </a:lnTo>
                <a:lnTo>
                  <a:pt x="40270" y="11690"/>
                </a:lnTo>
                <a:lnTo>
                  <a:pt x="40690" y="11650"/>
                </a:lnTo>
                <a:lnTo>
                  <a:pt x="40670" y="11420"/>
                </a:lnTo>
                <a:lnTo>
                  <a:pt x="41070" y="11610"/>
                </a:lnTo>
                <a:lnTo>
                  <a:pt x="41060" y="11390"/>
                </a:lnTo>
                <a:lnTo>
                  <a:pt x="40850" y="11240"/>
                </a:lnTo>
                <a:lnTo>
                  <a:pt x="40640" y="11210"/>
                </a:lnTo>
                <a:lnTo>
                  <a:pt x="40520" y="11290"/>
                </a:lnTo>
                <a:lnTo>
                  <a:pt x="40470" y="11250"/>
                </a:lnTo>
                <a:lnTo>
                  <a:pt x="40200" y="10550"/>
                </a:lnTo>
                <a:lnTo>
                  <a:pt x="39990" y="10710"/>
                </a:lnTo>
                <a:lnTo>
                  <a:pt x="39950" y="10540"/>
                </a:lnTo>
                <a:lnTo>
                  <a:pt x="39430" y="10630"/>
                </a:lnTo>
                <a:lnTo>
                  <a:pt x="39210" y="10290"/>
                </a:lnTo>
                <a:lnTo>
                  <a:pt x="38960" y="10410"/>
                </a:lnTo>
                <a:lnTo>
                  <a:pt x="38930" y="10350"/>
                </a:lnTo>
                <a:lnTo>
                  <a:pt x="38800" y="10380"/>
                </a:lnTo>
                <a:lnTo>
                  <a:pt x="38770" y="10320"/>
                </a:lnTo>
                <a:lnTo>
                  <a:pt x="38340" y="10350"/>
                </a:lnTo>
                <a:lnTo>
                  <a:pt x="38320" y="10220"/>
                </a:lnTo>
                <a:lnTo>
                  <a:pt x="38250" y="10220"/>
                </a:lnTo>
                <a:lnTo>
                  <a:pt x="38350" y="10200"/>
                </a:lnTo>
                <a:lnTo>
                  <a:pt x="38420" y="9980"/>
                </a:lnTo>
                <a:lnTo>
                  <a:pt x="38520" y="9930"/>
                </a:lnTo>
                <a:lnTo>
                  <a:pt x="38690" y="9990"/>
                </a:lnTo>
                <a:lnTo>
                  <a:pt x="38720" y="9920"/>
                </a:lnTo>
                <a:lnTo>
                  <a:pt x="38850" y="9980"/>
                </a:lnTo>
                <a:lnTo>
                  <a:pt x="38950" y="9810"/>
                </a:lnTo>
                <a:lnTo>
                  <a:pt x="39050" y="9900"/>
                </a:lnTo>
                <a:lnTo>
                  <a:pt x="39130" y="9860"/>
                </a:lnTo>
                <a:lnTo>
                  <a:pt x="39290" y="9690"/>
                </a:lnTo>
                <a:lnTo>
                  <a:pt x="39240" y="9670"/>
                </a:lnTo>
                <a:lnTo>
                  <a:pt x="39410" y="9530"/>
                </a:lnTo>
                <a:lnTo>
                  <a:pt x="39400" y="9470"/>
                </a:lnTo>
                <a:lnTo>
                  <a:pt x="39280" y="9460"/>
                </a:lnTo>
                <a:lnTo>
                  <a:pt x="39530" y="9310"/>
                </a:lnTo>
                <a:lnTo>
                  <a:pt x="39340" y="9140"/>
                </a:lnTo>
                <a:lnTo>
                  <a:pt x="40050" y="8820"/>
                </a:lnTo>
                <a:lnTo>
                  <a:pt x="40090" y="8850"/>
                </a:lnTo>
                <a:lnTo>
                  <a:pt x="40130" y="8850"/>
                </a:lnTo>
                <a:lnTo>
                  <a:pt x="40160" y="8870"/>
                </a:lnTo>
                <a:lnTo>
                  <a:pt x="40190" y="8890"/>
                </a:lnTo>
                <a:lnTo>
                  <a:pt x="40230" y="8930"/>
                </a:lnTo>
                <a:lnTo>
                  <a:pt x="40260" y="8970"/>
                </a:lnTo>
                <a:lnTo>
                  <a:pt x="40320" y="9020"/>
                </a:lnTo>
                <a:lnTo>
                  <a:pt x="40360" y="9060"/>
                </a:lnTo>
                <a:lnTo>
                  <a:pt x="40460" y="9120"/>
                </a:lnTo>
                <a:lnTo>
                  <a:pt x="40460" y="9130"/>
                </a:lnTo>
                <a:lnTo>
                  <a:pt x="40490" y="9150"/>
                </a:lnTo>
                <a:lnTo>
                  <a:pt x="40510" y="9160"/>
                </a:lnTo>
                <a:lnTo>
                  <a:pt x="40520" y="9170"/>
                </a:lnTo>
                <a:lnTo>
                  <a:pt x="40530" y="9170"/>
                </a:lnTo>
                <a:lnTo>
                  <a:pt x="40600" y="9210"/>
                </a:lnTo>
                <a:lnTo>
                  <a:pt x="40650" y="9250"/>
                </a:lnTo>
                <a:lnTo>
                  <a:pt x="40720" y="9300"/>
                </a:lnTo>
                <a:lnTo>
                  <a:pt x="40780" y="9350"/>
                </a:lnTo>
                <a:lnTo>
                  <a:pt x="40830" y="9380"/>
                </a:lnTo>
                <a:lnTo>
                  <a:pt x="40870" y="9430"/>
                </a:lnTo>
                <a:lnTo>
                  <a:pt x="40930" y="9500"/>
                </a:lnTo>
                <a:lnTo>
                  <a:pt x="40990" y="9550"/>
                </a:lnTo>
                <a:lnTo>
                  <a:pt x="41040" y="9600"/>
                </a:lnTo>
                <a:lnTo>
                  <a:pt x="41070" y="9610"/>
                </a:lnTo>
                <a:lnTo>
                  <a:pt x="41140" y="9650"/>
                </a:lnTo>
                <a:lnTo>
                  <a:pt x="41200" y="9680"/>
                </a:lnTo>
                <a:lnTo>
                  <a:pt x="41240" y="9700"/>
                </a:lnTo>
                <a:lnTo>
                  <a:pt x="41290" y="9720"/>
                </a:lnTo>
                <a:lnTo>
                  <a:pt x="41350" y="9730"/>
                </a:lnTo>
                <a:lnTo>
                  <a:pt x="41430" y="9730"/>
                </a:lnTo>
                <a:lnTo>
                  <a:pt x="41500" y="9730"/>
                </a:lnTo>
                <a:lnTo>
                  <a:pt x="41560" y="9730"/>
                </a:lnTo>
                <a:lnTo>
                  <a:pt x="41590" y="9720"/>
                </a:lnTo>
                <a:lnTo>
                  <a:pt x="41620" y="9720"/>
                </a:lnTo>
                <a:lnTo>
                  <a:pt x="41640" y="9710"/>
                </a:lnTo>
                <a:lnTo>
                  <a:pt x="41680" y="9700"/>
                </a:lnTo>
                <a:lnTo>
                  <a:pt x="41720" y="9700"/>
                </a:lnTo>
                <a:lnTo>
                  <a:pt x="41770" y="9710"/>
                </a:lnTo>
                <a:lnTo>
                  <a:pt x="41820" y="9720"/>
                </a:lnTo>
                <a:lnTo>
                  <a:pt x="41880" y="9720"/>
                </a:lnTo>
                <a:lnTo>
                  <a:pt x="41950" y="9720"/>
                </a:lnTo>
                <a:lnTo>
                  <a:pt x="42010" y="9720"/>
                </a:lnTo>
                <a:lnTo>
                  <a:pt x="42040" y="9710"/>
                </a:lnTo>
                <a:lnTo>
                  <a:pt x="42060" y="9700"/>
                </a:lnTo>
                <a:lnTo>
                  <a:pt x="42090" y="9690"/>
                </a:lnTo>
                <a:lnTo>
                  <a:pt x="42110" y="9680"/>
                </a:lnTo>
                <a:lnTo>
                  <a:pt x="42160" y="9670"/>
                </a:lnTo>
                <a:lnTo>
                  <a:pt x="42200" y="9670"/>
                </a:lnTo>
                <a:lnTo>
                  <a:pt x="42270" y="9680"/>
                </a:lnTo>
                <a:lnTo>
                  <a:pt x="42410" y="9680"/>
                </a:lnTo>
                <a:lnTo>
                  <a:pt x="42490" y="9680"/>
                </a:lnTo>
                <a:lnTo>
                  <a:pt x="42540" y="9680"/>
                </a:lnTo>
                <a:lnTo>
                  <a:pt x="42600" y="9680"/>
                </a:lnTo>
                <a:lnTo>
                  <a:pt x="42660" y="9690"/>
                </a:lnTo>
                <a:lnTo>
                  <a:pt x="42750" y="9680"/>
                </a:lnTo>
                <a:lnTo>
                  <a:pt x="42830" y="9690"/>
                </a:lnTo>
                <a:lnTo>
                  <a:pt x="42890" y="9700"/>
                </a:lnTo>
                <a:lnTo>
                  <a:pt x="42930" y="9700"/>
                </a:lnTo>
                <a:lnTo>
                  <a:pt x="42960" y="9700"/>
                </a:lnTo>
                <a:lnTo>
                  <a:pt x="43050" y="9730"/>
                </a:lnTo>
                <a:lnTo>
                  <a:pt x="43130" y="9750"/>
                </a:lnTo>
                <a:lnTo>
                  <a:pt x="43190" y="9760"/>
                </a:lnTo>
                <a:lnTo>
                  <a:pt x="43240" y="9780"/>
                </a:lnTo>
                <a:lnTo>
                  <a:pt x="43300" y="9810"/>
                </a:lnTo>
                <a:lnTo>
                  <a:pt x="43370" y="9840"/>
                </a:lnTo>
                <a:lnTo>
                  <a:pt x="43440" y="9880"/>
                </a:lnTo>
                <a:lnTo>
                  <a:pt x="43480" y="9910"/>
                </a:lnTo>
                <a:lnTo>
                  <a:pt x="43500" y="9940"/>
                </a:lnTo>
                <a:lnTo>
                  <a:pt x="43550" y="9990"/>
                </a:lnTo>
                <a:lnTo>
                  <a:pt x="43550" y="10000"/>
                </a:lnTo>
                <a:lnTo>
                  <a:pt x="43580" y="10030"/>
                </a:lnTo>
                <a:lnTo>
                  <a:pt x="43610" y="10070"/>
                </a:lnTo>
                <a:lnTo>
                  <a:pt x="43620" y="10080"/>
                </a:lnTo>
                <a:lnTo>
                  <a:pt x="43650" y="10120"/>
                </a:lnTo>
                <a:lnTo>
                  <a:pt x="43690" y="10170"/>
                </a:lnTo>
                <a:lnTo>
                  <a:pt x="43730" y="10220"/>
                </a:lnTo>
                <a:lnTo>
                  <a:pt x="43750" y="10250"/>
                </a:lnTo>
                <a:lnTo>
                  <a:pt x="43760" y="10260"/>
                </a:lnTo>
                <a:lnTo>
                  <a:pt x="43790" y="10320"/>
                </a:lnTo>
                <a:lnTo>
                  <a:pt x="43820" y="10410"/>
                </a:lnTo>
                <a:lnTo>
                  <a:pt x="43840" y="10460"/>
                </a:lnTo>
                <a:lnTo>
                  <a:pt x="43850" y="10500"/>
                </a:lnTo>
                <a:lnTo>
                  <a:pt x="43870" y="10550"/>
                </a:lnTo>
                <a:lnTo>
                  <a:pt x="43900" y="10610"/>
                </a:lnTo>
                <a:lnTo>
                  <a:pt x="43920" y="10690"/>
                </a:lnTo>
                <a:lnTo>
                  <a:pt x="43910" y="10740"/>
                </a:lnTo>
                <a:lnTo>
                  <a:pt x="43900" y="10800"/>
                </a:lnTo>
                <a:lnTo>
                  <a:pt x="43890" y="10850"/>
                </a:lnTo>
                <a:lnTo>
                  <a:pt x="43870" y="10910"/>
                </a:lnTo>
                <a:lnTo>
                  <a:pt x="43870" y="10990"/>
                </a:lnTo>
                <a:lnTo>
                  <a:pt x="43860" y="11110"/>
                </a:lnTo>
                <a:lnTo>
                  <a:pt x="43840" y="11170"/>
                </a:lnTo>
                <a:lnTo>
                  <a:pt x="43830" y="11220"/>
                </a:lnTo>
                <a:lnTo>
                  <a:pt x="43830" y="11230"/>
                </a:lnTo>
                <a:lnTo>
                  <a:pt x="43830" y="11240"/>
                </a:lnTo>
                <a:lnTo>
                  <a:pt x="43830" y="11260"/>
                </a:lnTo>
                <a:lnTo>
                  <a:pt x="43830" y="11270"/>
                </a:lnTo>
                <a:lnTo>
                  <a:pt x="43830" y="11290"/>
                </a:lnTo>
                <a:lnTo>
                  <a:pt x="43830" y="11320"/>
                </a:lnTo>
                <a:lnTo>
                  <a:pt x="43830" y="11350"/>
                </a:lnTo>
                <a:lnTo>
                  <a:pt x="43830" y="11380"/>
                </a:lnTo>
                <a:lnTo>
                  <a:pt x="43780" y="11490"/>
                </a:lnTo>
                <a:lnTo>
                  <a:pt x="43740" y="11590"/>
                </a:lnTo>
                <a:lnTo>
                  <a:pt x="43710" y="11670"/>
                </a:lnTo>
                <a:lnTo>
                  <a:pt x="43670" y="11830"/>
                </a:lnTo>
                <a:lnTo>
                  <a:pt x="43660" y="11870"/>
                </a:lnTo>
                <a:lnTo>
                  <a:pt x="43650" y="11980"/>
                </a:lnTo>
                <a:lnTo>
                  <a:pt x="43640" y="12020"/>
                </a:lnTo>
                <a:lnTo>
                  <a:pt x="43640" y="12070"/>
                </a:lnTo>
                <a:lnTo>
                  <a:pt x="43640" y="12100"/>
                </a:lnTo>
                <a:lnTo>
                  <a:pt x="43640" y="12140"/>
                </a:lnTo>
                <a:lnTo>
                  <a:pt x="43640" y="12170"/>
                </a:lnTo>
                <a:lnTo>
                  <a:pt x="43650" y="12200"/>
                </a:lnTo>
                <a:lnTo>
                  <a:pt x="43650" y="12230"/>
                </a:lnTo>
                <a:lnTo>
                  <a:pt x="43660" y="12250"/>
                </a:lnTo>
                <a:lnTo>
                  <a:pt x="43660" y="12270"/>
                </a:lnTo>
                <a:lnTo>
                  <a:pt x="43680" y="12320"/>
                </a:lnTo>
                <a:lnTo>
                  <a:pt x="43690" y="12360"/>
                </a:lnTo>
                <a:lnTo>
                  <a:pt x="43710" y="12390"/>
                </a:lnTo>
                <a:lnTo>
                  <a:pt x="43730" y="12420"/>
                </a:lnTo>
                <a:lnTo>
                  <a:pt x="43750" y="12450"/>
                </a:lnTo>
                <a:lnTo>
                  <a:pt x="43770" y="12470"/>
                </a:lnTo>
                <a:lnTo>
                  <a:pt x="43800" y="12480"/>
                </a:lnTo>
                <a:lnTo>
                  <a:pt x="43840" y="12500"/>
                </a:lnTo>
                <a:lnTo>
                  <a:pt x="43880" y="12510"/>
                </a:lnTo>
                <a:lnTo>
                  <a:pt x="43920" y="12530"/>
                </a:lnTo>
                <a:lnTo>
                  <a:pt x="43940" y="12530"/>
                </a:lnTo>
                <a:lnTo>
                  <a:pt x="43960" y="12540"/>
                </a:lnTo>
                <a:lnTo>
                  <a:pt x="43990" y="12560"/>
                </a:lnTo>
                <a:lnTo>
                  <a:pt x="44030" y="12580"/>
                </a:lnTo>
                <a:lnTo>
                  <a:pt x="44060" y="12590"/>
                </a:lnTo>
                <a:lnTo>
                  <a:pt x="44090" y="12600"/>
                </a:lnTo>
                <a:lnTo>
                  <a:pt x="44110" y="12600"/>
                </a:lnTo>
                <a:lnTo>
                  <a:pt x="44130" y="12600"/>
                </a:lnTo>
                <a:lnTo>
                  <a:pt x="44160" y="12600"/>
                </a:lnTo>
                <a:lnTo>
                  <a:pt x="44180" y="12600"/>
                </a:lnTo>
                <a:lnTo>
                  <a:pt x="44200" y="12590"/>
                </a:lnTo>
                <a:lnTo>
                  <a:pt x="44230" y="12580"/>
                </a:lnTo>
                <a:lnTo>
                  <a:pt x="44250" y="12560"/>
                </a:lnTo>
                <a:lnTo>
                  <a:pt x="44290" y="12540"/>
                </a:lnTo>
                <a:lnTo>
                  <a:pt x="44330" y="12500"/>
                </a:lnTo>
                <a:lnTo>
                  <a:pt x="44350" y="12480"/>
                </a:lnTo>
                <a:lnTo>
                  <a:pt x="44360" y="12470"/>
                </a:lnTo>
                <a:lnTo>
                  <a:pt x="44370" y="12470"/>
                </a:lnTo>
                <a:lnTo>
                  <a:pt x="44390" y="12450"/>
                </a:lnTo>
                <a:lnTo>
                  <a:pt x="44420" y="12440"/>
                </a:lnTo>
                <a:lnTo>
                  <a:pt x="44450" y="12420"/>
                </a:lnTo>
                <a:lnTo>
                  <a:pt x="44470" y="12410"/>
                </a:lnTo>
                <a:lnTo>
                  <a:pt x="44500" y="12400"/>
                </a:lnTo>
                <a:lnTo>
                  <a:pt x="44520" y="12380"/>
                </a:lnTo>
                <a:lnTo>
                  <a:pt x="44550" y="12360"/>
                </a:lnTo>
                <a:lnTo>
                  <a:pt x="44600" y="12330"/>
                </a:lnTo>
                <a:lnTo>
                  <a:pt x="44640" y="12300"/>
                </a:lnTo>
                <a:lnTo>
                  <a:pt x="44680" y="12270"/>
                </a:lnTo>
                <a:lnTo>
                  <a:pt x="44700" y="12260"/>
                </a:lnTo>
                <a:lnTo>
                  <a:pt x="44730" y="12230"/>
                </a:lnTo>
                <a:lnTo>
                  <a:pt x="44750" y="12200"/>
                </a:lnTo>
                <a:lnTo>
                  <a:pt x="44780" y="12170"/>
                </a:lnTo>
                <a:lnTo>
                  <a:pt x="44810" y="12130"/>
                </a:lnTo>
                <a:lnTo>
                  <a:pt x="44840" y="12070"/>
                </a:lnTo>
                <a:lnTo>
                  <a:pt x="44850" y="12030"/>
                </a:lnTo>
                <a:lnTo>
                  <a:pt x="44870" y="11960"/>
                </a:lnTo>
                <a:lnTo>
                  <a:pt x="44870" y="11950"/>
                </a:lnTo>
                <a:lnTo>
                  <a:pt x="44880" y="11930"/>
                </a:lnTo>
                <a:lnTo>
                  <a:pt x="44890" y="11880"/>
                </a:lnTo>
                <a:lnTo>
                  <a:pt x="44890" y="11800"/>
                </a:lnTo>
                <a:lnTo>
                  <a:pt x="44890" y="11730"/>
                </a:lnTo>
                <a:lnTo>
                  <a:pt x="44900" y="11710"/>
                </a:lnTo>
                <a:lnTo>
                  <a:pt x="44900" y="11700"/>
                </a:lnTo>
                <a:lnTo>
                  <a:pt x="44930" y="11660"/>
                </a:lnTo>
                <a:lnTo>
                  <a:pt x="44960" y="11640"/>
                </a:lnTo>
                <a:lnTo>
                  <a:pt x="45000" y="11620"/>
                </a:lnTo>
                <a:lnTo>
                  <a:pt x="45040" y="11620"/>
                </a:lnTo>
                <a:lnTo>
                  <a:pt x="45110" y="11630"/>
                </a:lnTo>
                <a:lnTo>
                  <a:pt x="45150" y="11640"/>
                </a:lnTo>
                <a:lnTo>
                  <a:pt x="45250" y="11670"/>
                </a:lnTo>
                <a:lnTo>
                  <a:pt x="45330" y="11700"/>
                </a:lnTo>
                <a:lnTo>
                  <a:pt x="45420" y="11720"/>
                </a:lnTo>
                <a:lnTo>
                  <a:pt x="45480" y="11730"/>
                </a:lnTo>
                <a:lnTo>
                  <a:pt x="45540" y="11750"/>
                </a:lnTo>
                <a:lnTo>
                  <a:pt x="45620" y="11780"/>
                </a:lnTo>
                <a:lnTo>
                  <a:pt x="45680" y="11810"/>
                </a:lnTo>
                <a:lnTo>
                  <a:pt x="45720" y="11830"/>
                </a:lnTo>
                <a:lnTo>
                  <a:pt x="45780" y="11880"/>
                </a:lnTo>
                <a:lnTo>
                  <a:pt x="45810" y="11920"/>
                </a:lnTo>
                <a:lnTo>
                  <a:pt x="45840" y="11950"/>
                </a:lnTo>
                <a:lnTo>
                  <a:pt x="45840" y="11990"/>
                </a:lnTo>
                <a:lnTo>
                  <a:pt x="45830" y="12040"/>
                </a:lnTo>
                <a:lnTo>
                  <a:pt x="45820" y="12080"/>
                </a:lnTo>
                <a:lnTo>
                  <a:pt x="45800" y="12140"/>
                </a:lnTo>
                <a:lnTo>
                  <a:pt x="45780" y="12170"/>
                </a:lnTo>
                <a:lnTo>
                  <a:pt x="45770" y="12190"/>
                </a:lnTo>
                <a:lnTo>
                  <a:pt x="45760" y="12250"/>
                </a:lnTo>
                <a:lnTo>
                  <a:pt x="45750" y="12310"/>
                </a:lnTo>
                <a:lnTo>
                  <a:pt x="45740" y="12370"/>
                </a:lnTo>
                <a:lnTo>
                  <a:pt x="45740" y="12440"/>
                </a:lnTo>
                <a:lnTo>
                  <a:pt x="45750" y="12520"/>
                </a:lnTo>
                <a:lnTo>
                  <a:pt x="45760" y="12540"/>
                </a:lnTo>
                <a:lnTo>
                  <a:pt x="45770" y="12580"/>
                </a:lnTo>
                <a:lnTo>
                  <a:pt x="45780" y="12670"/>
                </a:lnTo>
                <a:lnTo>
                  <a:pt x="45790" y="12720"/>
                </a:lnTo>
                <a:lnTo>
                  <a:pt x="45800" y="12770"/>
                </a:lnTo>
                <a:lnTo>
                  <a:pt x="45800" y="12780"/>
                </a:lnTo>
                <a:lnTo>
                  <a:pt x="45800" y="12840"/>
                </a:lnTo>
                <a:lnTo>
                  <a:pt x="45800" y="12900"/>
                </a:lnTo>
                <a:lnTo>
                  <a:pt x="45810" y="12980"/>
                </a:lnTo>
                <a:lnTo>
                  <a:pt x="45820" y="13030"/>
                </a:lnTo>
                <a:lnTo>
                  <a:pt x="45820" y="13040"/>
                </a:lnTo>
                <a:lnTo>
                  <a:pt x="45830" y="13080"/>
                </a:lnTo>
                <a:lnTo>
                  <a:pt x="45850" y="13110"/>
                </a:lnTo>
                <a:lnTo>
                  <a:pt x="45850" y="13120"/>
                </a:lnTo>
                <a:lnTo>
                  <a:pt x="45880" y="13150"/>
                </a:lnTo>
                <a:lnTo>
                  <a:pt x="45900" y="13180"/>
                </a:lnTo>
                <a:lnTo>
                  <a:pt x="45930" y="13210"/>
                </a:lnTo>
                <a:lnTo>
                  <a:pt x="45960" y="13230"/>
                </a:lnTo>
                <a:lnTo>
                  <a:pt x="46030" y="13290"/>
                </a:lnTo>
                <a:lnTo>
                  <a:pt x="46080" y="13330"/>
                </a:lnTo>
                <a:lnTo>
                  <a:pt x="46130" y="13360"/>
                </a:lnTo>
                <a:lnTo>
                  <a:pt x="46170" y="13380"/>
                </a:lnTo>
                <a:lnTo>
                  <a:pt x="46200" y="13390"/>
                </a:lnTo>
                <a:lnTo>
                  <a:pt x="46230" y="13400"/>
                </a:lnTo>
                <a:lnTo>
                  <a:pt x="46260" y="13400"/>
                </a:lnTo>
                <a:lnTo>
                  <a:pt x="46310" y="13400"/>
                </a:lnTo>
                <a:lnTo>
                  <a:pt x="46370" y="13390"/>
                </a:lnTo>
                <a:lnTo>
                  <a:pt x="46380" y="13390"/>
                </a:lnTo>
                <a:lnTo>
                  <a:pt x="46390" y="13390"/>
                </a:lnTo>
                <a:lnTo>
                  <a:pt x="46410" y="13380"/>
                </a:lnTo>
                <a:lnTo>
                  <a:pt x="46450" y="13370"/>
                </a:lnTo>
                <a:lnTo>
                  <a:pt x="46490" y="13360"/>
                </a:lnTo>
                <a:lnTo>
                  <a:pt x="46530" y="13340"/>
                </a:lnTo>
                <a:lnTo>
                  <a:pt x="46610" y="13310"/>
                </a:lnTo>
                <a:lnTo>
                  <a:pt x="46720" y="13240"/>
                </a:lnTo>
                <a:lnTo>
                  <a:pt x="46760" y="13220"/>
                </a:lnTo>
                <a:lnTo>
                  <a:pt x="46810" y="13190"/>
                </a:lnTo>
                <a:lnTo>
                  <a:pt x="46950" y="13100"/>
                </a:lnTo>
                <a:lnTo>
                  <a:pt x="46990" y="13080"/>
                </a:lnTo>
                <a:lnTo>
                  <a:pt x="47050" y="13040"/>
                </a:lnTo>
                <a:lnTo>
                  <a:pt x="47130" y="13000"/>
                </a:lnTo>
                <a:lnTo>
                  <a:pt x="47140" y="12990"/>
                </a:lnTo>
                <a:lnTo>
                  <a:pt x="47190" y="12970"/>
                </a:lnTo>
                <a:lnTo>
                  <a:pt x="47230" y="12950"/>
                </a:lnTo>
                <a:lnTo>
                  <a:pt x="47270" y="12920"/>
                </a:lnTo>
                <a:lnTo>
                  <a:pt x="47310" y="12890"/>
                </a:lnTo>
                <a:lnTo>
                  <a:pt x="47360" y="12860"/>
                </a:lnTo>
                <a:lnTo>
                  <a:pt x="47390" y="12830"/>
                </a:lnTo>
                <a:lnTo>
                  <a:pt x="47420" y="12800"/>
                </a:lnTo>
                <a:lnTo>
                  <a:pt x="47450" y="12780"/>
                </a:lnTo>
                <a:lnTo>
                  <a:pt x="47480" y="12760"/>
                </a:lnTo>
                <a:lnTo>
                  <a:pt x="47530" y="12720"/>
                </a:lnTo>
                <a:lnTo>
                  <a:pt x="47570" y="12690"/>
                </a:lnTo>
                <a:lnTo>
                  <a:pt x="47600" y="12680"/>
                </a:lnTo>
                <a:lnTo>
                  <a:pt x="47630" y="12660"/>
                </a:lnTo>
                <a:lnTo>
                  <a:pt x="47670" y="12650"/>
                </a:lnTo>
                <a:lnTo>
                  <a:pt x="47710" y="12630"/>
                </a:lnTo>
                <a:lnTo>
                  <a:pt x="47770" y="12620"/>
                </a:lnTo>
                <a:lnTo>
                  <a:pt x="47810" y="12610"/>
                </a:lnTo>
                <a:lnTo>
                  <a:pt x="47850" y="12590"/>
                </a:lnTo>
                <a:lnTo>
                  <a:pt x="47890" y="12570"/>
                </a:lnTo>
                <a:lnTo>
                  <a:pt x="47940" y="12530"/>
                </a:lnTo>
                <a:lnTo>
                  <a:pt x="48000" y="12480"/>
                </a:lnTo>
                <a:lnTo>
                  <a:pt x="48040" y="12430"/>
                </a:lnTo>
                <a:lnTo>
                  <a:pt x="48080" y="12380"/>
                </a:lnTo>
                <a:lnTo>
                  <a:pt x="48120" y="12340"/>
                </a:lnTo>
                <a:lnTo>
                  <a:pt x="48160" y="12310"/>
                </a:lnTo>
                <a:lnTo>
                  <a:pt x="48190" y="12290"/>
                </a:lnTo>
                <a:lnTo>
                  <a:pt x="48220" y="12280"/>
                </a:lnTo>
                <a:lnTo>
                  <a:pt x="48230" y="12270"/>
                </a:lnTo>
                <a:lnTo>
                  <a:pt x="48260" y="12260"/>
                </a:lnTo>
                <a:lnTo>
                  <a:pt x="48280" y="12260"/>
                </a:lnTo>
                <a:lnTo>
                  <a:pt x="48300" y="12270"/>
                </a:lnTo>
                <a:lnTo>
                  <a:pt x="48330" y="12280"/>
                </a:lnTo>
                <a:lnTo>
                  <a:pt x="48350" y="12290"/>
                </a:lnTo>
                <a:lnTo>
                  <a:pt x="48370" y="12310"/>
                </a:lnTo>
                <a:lnTo>
                  <a:pt x="48380" y="12330"/>
                </a:lnTo>
                <a:lnTo>
                  <a:pt x="48400" y="12360"/>
                </a:lnTo>
                <a:lnTo>
                  <a:pt x="48420" y="12390"/>
                </a:lnTo>
                <a:lnTo>
                  <a:pt x="48420" y="12400"/>
                </a:lnTo>
                <a:lnTo>
                  <a:pt x="48450" y="12430"/>
                </a:lnTo>
                <a:lnTo>
                  <a:pt x="48460" y="12460"/>
                </a:lnTo>
                <a:lnTo>
                  <a:pt x="48470" y="12480"/>
                </a:lnTo>
                <a:lnTo>
                  <a:pt x="48490" y="12490"/>
                </a:lnTo>
                <a:lnTo>
                  <a:pt x="48510" y="12510"/>
                </a:lnTo>
                <a:lnTo>
                  <a:pt x="48540" y="12520"/>
                </a:lnTo>
                <a:lnTo>
                  <a:pt x="48570" y="12530"/>
                </a:lnTo>
                <a:lnTo>
                  <a:pt x="48590" y="12530"/>
                </a:lnTo>
                <a:lnTo>
                  <a:pt x="48610" y="12530"/>
                </a:lnTo>
                <a:lnTo>
                  <a:pt x="48640" y="12520"/>
                </a:lnTo>
                <a:lnTo>
                  <a:pt x="48670" y="12500"/>
                </a:lnTo>
                <a:lnTo>
                  <a:pt x="48710" y="12480"/>
                </a:lnTo>
                <a:lnTo>
                  <a:pt x="48730" y="12460"/>
                </a:lnTo>
                <a:lnTo>
                  <a:pt x="48740" y="12450"/>
                </a:lnTo>
                <a:lnTo>
                  <a:pt x="48750" y="12420"/>
                </a:lnTo>
                <a:lnTo>
                  <a:pt x="48770" y="12390"/>
                </a:lnTo>
                <a:lnTo>
                  <a:pt x="48780" y="12360"/>
                </a:lnTo>
                <a:lnTo>
                  <a:pt x="48800" y="12320"/>
                </a:lnTo>
                <a:lnTo>
                  <a:pt x="48810" y="12290"/>
                </a:lnTo>
                <a:lnTo>
                  <a:pt x="48830" y="12270"/>
                </a:lnTo>
                <a:lnTo>
                  <a:pt x="48860" y="12240"/>
                </a:lnTo>
                <a:lnTo>
                  <a:pt x="48880" y="12220"/>
                </a:lnTo>
                <a:lnTo>
                  <a:pt x="48900" y="12200"/>
                </a:lnTo>
                <a:lnTo>
                  <a:pt x="48930" y="12190"/>
                </a:lnTo>
                <a:lnTo>
                  <a:pt x="48960" y="12170"/>
                </a:lnTo>
                <a:lnTo>
                  <a:pt x="48990" y="12150"/>
                </a:lnTo>
                <a:lnTo>
                  <a:pt x="49020" y="12140"/>
                </a:lnTo>
                <a:lnTo>
                  <a:pt x="49040" y="12130"/>
                </a:lnTo>
                <a:lnTo>
                  <a:pt x="49050" y="12120"/>
                </a:lnTo>
                <a:lnTo>
                  <a:pt x="49080" y="12110"/>
                </a:lnTo>
                <a:lnTo>
                  <a:pt x="49090" y="12100"/>
                </a:lnTo>
                <a:lnTo>
                  <a:pt x="49100" y="12100"/>
                </a:lnTo>
                <a:lnTo>
                  <a:pt x="49130" y="12090"/>
                </a:lnTo>
                <a:lnTo>
                  <a:pt x="49180" y="12090"/>
                </a:lnTo>
                <a:lnTo>
                  <a:pt x="49190" y="12100"/>
                </a:lnTo>
                <a:lnTo>
                  <a:pt x="49230" y="12120"/>
                </a:lnTo>
                <a:lnTo>
                  <a:pt x="49280" y="12160"/>
                </a:lnTo>
                <a:lnTo>
                  <a:pt x="49310" y="12180"/>
                </a:lnTo>
                <a:lnTo>
                  <a:pt x="49330" y="12200"/>
                </a:lnTo>
                <a:lnTo>
                  <a:pt x="49360" y="12230"/>
                </a:lnTo>
                <a:lnTo>
                  <a:pt x="49380" y="12250"/>
                </a:lnTo>
                <a:lnTo>
                  <a:pt x="49400" y="12280"/>
                </a:lnTo>
                <a:lnTo>
                  <a:pt x="49420" y="12320"/>
                </a:lnTo>
                <a:lnTo>
                  <a:pt x="49420" y="12340"/>
                </a:lnTo>
                <a:lnTo>
                  <a:pt x="49440" y="12360"/>
                </a:lnTo>
                <a:lnTo>
                  <a:pt x="49450" y="12400"/>
                </a:lnTo>
                <a:lnTo>
                  <a:pt x="49470" y="12460"/>
                </a:lnTo>
                <a:lnTo>
                  <a:pt x="49500" y="12540"/>
                </a:lnTo>
                <a:lnTo>
                  <a:pt x="49520" y="12580"/>
                </a:lnTo>
                <a:lnTo>
                  <a:pt x="49540" y="12610"/>
                </a:lnTo>
                <a:lnTo>
                  <a:pt x="49550" y="12640"/>
                </a:lnTo>
                <a:lnTo>
                  <a:pt x="49560" y="12670"/>
                </a:lnTo>
                <a:lnTo>
                  <a:pt x="49560" y="12690"/>
                </a:lnTo>
                <a:lnTo>
                  <a:pt x="49570" y="12730"/>
                </a:lnTo>
                <a:lnTo>
                  <a:pt x="49580" y="12770"/>
                </a:lnTo>
                <a:lnTo>
                  <a:pt x="49580" y="12810"/>
                </a:lnTo>
                <a:lnTo>
                  <a:pt x="49590" y="12830"/>
                </a:lnTo>
                <a:lnTo>
                  <a:pt x="49590" y="12850"/>
                </a:lnTo>
                <a:lnTo>
                  <a:pt x="49590" y="12890"/>
                </a:lnTo>
                <a:lnTo>
                  <a:pt x="49590" y="12930"/>
                </a:lnTo>
                <a:lnTo>
                  <a:pt x="49580" y="12960"/>
                </a:lnTo>
                <a:lnTo>
                  <a:pt x="49590" y="13000"/>
                </a:lnTo>
                <a:lnTo>
                  <a:pt x="49590" y="13060"/>
                </a:lnTo>
                <a:lnTo>
                  <a:pt x="49590" y="13100"/>
                </a:lnTo>
                <a:lnTo>
                  <a:pt x="49590" y="13130"/>
                </a:lnTo>
                <a:lnTo>
                  <a:pt x="49590" y="13150"/>
                </a:lnTo>
                <a:lnTo>
                  <a:pt x="49580" y="13170"/>
                </a:lnTo>
                <a:lnTo>
                  <a:pt x="49580" y="13200"/>
                </a:lnTo>
                <a:lnTo>
                  <a:pt x="49570" y="13230"/>
                </a:lnTo>
                <a:lnTo>
                  <a:pt x="49570" y="13260"/>
                </a:lnTo>
                <a:lnTo>
                  <a:pt x="49570" y="13300"/>
                </a:lnTo>
                <a:lnTo>
                  <a:pt x="49570" y="13310"/>
                </a:lnTo>
                <a:lnTo>
                  <a:pt x="49560" y="13370"/>
                </a:lnTo>
                <a:lnTo>
                  <a:pt x="49500" y="13510"/>
                </a:lnTo>
                <a:lnTo>
                  <a:pt x="49490" y="13520"/>
                </a:lnTo>
                <a:lnTo>
                  <a:pt x="49490" y="13540"/>
                </a:lnTo>
                <a:lnTo>
                  <a:pt x="49480" y="13560"/>
                </a:lnTo>
                <a:lnTo>
                  <a:pt x="49470" y="13570"/>
                </a:lnTo>
                <a:lnTo>
                  <a:pt x="49470" y="13580"/>
                </a:lnTo>
                <a:lnTo>
                  <a:pt x="49460" y="13600"/>
                </a:lnTo>
                <a:lnTo>
                  <a:pt x="49460" y="13610"/>
                </a:lnTo>
                <a:lnTo>
                  <a:pt x="49460" y="13630"/>
                </a:lnTo>
                <a:lnTo>
                  <a:pt x="49450" y="13650"/>
                </a:lnTo>
                <a:lnTo>
                  <a:pt x="49450" y="13670"/>
                </a:lnTo>
                <a:lnTo>
                  <a:pt x="49440" y="13690"/>
                </a:lnTo>
                <a:lnTo>
                  <a:pt x="49440" y="13710"/>
                </a:lnTo>
                <a:lnTo>
                  <a:pt x="49430" y="13750"/>
                </a:lnTo>
                <a:lnTo>
                  <a:pt x="49430" y="13790"/>
                </a:lnTo>
                <a:lnTo>
                  <a:pt x="49410" y="13830"/>
                </a:lnTo>
                <a:lnTo>
                  <a:pt x="49400" y="13850"/>
                </a:lnTo>
                <a:lnTo>
                  <a:pt x="49370" y="13900"/>
                </a:lnTo>
                <a:lnTo>
                  <a:pt x="49240" y="14100"/>
                </a:lnTo>
                <a:lnTo>
                  <a:pt x="49160" y="14180"/>
                </a:lnTo>
                <a:lnTo>
                  <a:pt x="49080" y="14240"/>
                </a:lnTo>
                <a:lnTo>
                  <a:pt x="48950" y="14320"/>
                </a:lnTo>
                <a:lnTo>
                  <a:pt x="48850" y="14370"/>
                </a:lnTo>
                <a:lnTo>
                  <a:pt x="48760" y="14440"/>
                </a:lnTo>
                <a:lnTo>
                  <a:pt x="48750" y="14450"/>
                </a:lnTo>
                <a:lnTo>
                  <a:pt x="48740" y="14450"/>
                </a:lnTo>
                <a:lnTo>
                  <a:pt x="48700" y="14480"/>
                </a:lnTo>
                <a:lnTo>
                  <a:pt x="48600" y="14540"/>
                </a:lnTo>
                <a:lnTo>
                  <a:pt x="48560" y="14560"/>
                </a:lnTo>
                <a:lnTo>
                  <a:pt x="48530" y="14580"/>
                </a:lnTo>
                <a:lnTo>
                  <a:pt x="48490" y="14600"/>
                </a:lnTo>
                <a:lnTo>
                  <a:pt x="48450" y="14620"/>
                </a:lnTo>
                <a:lnTo>
                  <a:pt x="48430" y="14630"/>
                </a:lnTo>
                <a:lnTo>
                  <a:pt x="48410" y="14640"/>
                </a:lnTo>
                <a:lnTo>
                  <a:pt x="48390" y="14660"/>
                </a:lnTo>
                <a:lnTo>
                  <a:pt x="48360" y="14680"/>
                </a:lnTo>
                <a:lnTo>
                  <a:pt x="48360" y="14690"/>
                </a:lnTo>
                <a:lnTo>
                  <a:pt x="48350" y="14700"/>
                </a:lnTo>
                <a:lnTo>
                  <a:pt x="48330" y="14720"/>
                </a:lnTo>
                <a:lnTo>
                  <a:pt x="48310" y="14750"/>
                </a:lnTo>
                <a:lnTo>
                  <a:pt x="48290" y="14770"/>
                </a:lnTo>
                <a:lnTo>
                  <a:pt x="48290" y="14780"/>
                </a:lnTo>
                <a:lnTo>
                  <a:pt x="48280" y="14800"/>
                </a:lnTo>
                <a:lnTo>
                  <a:pt x="48270" y="14830"/>
                </a:lnTo>
                <a:lnTo>
                  <a:pt x="48270" y="14850"/>
                </a:lnTo>
                <a:lnTo>
                  <a:pt x="48260" y="14870"/>
                </a:lnTo>
                <a:lnTo>
                  <a:pt x="48260" y="14890"/>
                </a:lnTo>
                <a:lnTo>
                  <a:pt x="48260" y="14910"/>
                </a:lnTo>
                <a:lnTo>
                  <a:pt x="48270" y="14940"/>
                </a:lnTo>
                <a:lnTo>
                  <a:pt x="48280" y="14970"/>
                </a:lnTo>
                <a:lnTo>
                  <a:pt x="48280" y="15000"/>
                </a:lnTo>
                <a:lnTo>
                  <a:pt x="48290" y="15050"/>
                </a:lnTo>
                <a:lnTo>
                  <a:pt x="48290" y="15080"/>
                </a:lnTo>
                <a:lnTo>
                  <a:pt x="48290" y="15100"/>
                </a:lnTo>
                <a:lnTo>
                  <a:pt x="48290" y="15130"/>
                </a:lnTo>
                <a:lnTo>
                  <a:pt x="48280" y="15160"/>
                </a:lnTo>
                <a:lnTo>
                  <a:pt x="48270" y="15210"/>
                </a:lnTo>
                <a:lnTo>
                  <a:pt x="48260" y="15250"/>
                </a:lnTo>
                <a:lnTo>
                  <a:pt x="48250" y="15280"/>
                </a:lnTo>
                <a:lnTo>
                  <a:pt x="48240" y="15300"/>
                </a:lnTo>
                <a:lnTo>
                  <a:pt x="48240" y="15320"/>
                </a:lnTo>
                <a:lnTo>
                  <a:pt x="48240" y="15330"/>
                </a:lnTo>
                <a:lnTo>
                  <a:pt x="48250" y="15350"/>
                </a:lnTo>
                <a:lnTo>
                  <a:pt x="48250" y="15370"/>
                </a:lnTo>
                <a:lnTo>
                  <a:pt x="48270" y="15390"/>
                </a:lnTo>
                <a:lnTo>
                  <a:pt x="48290" y="15430"/>
                </a:lnTo>
                <a:lnTo>
                  <a:pt x="48320" y="15460"/>
                </a:lnTo>
                <a:lnTo>
                  <a:pt x="48360" y="15490"/>
                </a:lnTo>
                <a:lnTo>
                  <a:pt x="48380" y="15500"/>
                </a:lnTo>
                <a:lnTo>
                  <a:pt x="48410" y="15520"/>
                </a:lnTo>
                <a:lnTo>
                  <a:pt x="48450" y="15550"/>
                </a:lnTo>
                <a:lnTo>
                  <a:pt x="48480" y="15570"/>
                </a:lnTo>
                <a:lnTo>
                  <a:pt x="48490" y="15580"/>
                </a:lnTo>
                <a:lnTo>
                  <a:pt x="48520" y="15610"/>
                </a:lnTo>
                <a:lnTo>
                  <a:pt x="48560" y="15620"/>
                </a:lnTo>
                <a:lnTo>
                  <a:pt x="48610" y="15630"/>
                </a:lnTo>
                <a:lnTo>
                  <a:pt x="48640" y="15630"/>
                </a:lnTo>
                <a:lnTo>
                  <a:pt x="48700" y="15630"/>
                </a:lnTo>
                <a:lnTo>
                  <a:pt x="48750" y="15620"/>
                </a:lnTo>
                <a:lnTo>
                  <a:pt x="48790" y="15620"/>
                </a:lnTo>
                <a:lnTo>
                  <a:pt x="48810" y="15620"/>
                </a:lnTo>
                <a:lnTo>
                  <a:pt x="48840" y="15620"/>
                </a:lnTo>
                <a:lnTo>
                  <a:pt x="48870" y="15620"/>
                </a:lnTo>
                <a:lnTo>
                  <a:pt x="48900" y="15620"/>
                </a:lnTo>
                <a:lnTo>
                  <a:pt x="48930" y="15610"/>
                </a:lnTo>
                <a:lnTo>
                  <a:pt x="48950" y="15600"/>
                </a:lnTo>
                <a:lnTo>
                  <a:pt x="48970" y="15590"/>
                </a:lnTo>
                <a:lnTo>
                  <a:pt x="48990" y="15580"/>
                </a:lnTo>
                <a:lnTo>
                  <a:pt x="49010" y="15580"/>
                </a:lnTo>
                <a:lnTo>
                  <a:pt x="49050" y="15570"/>
                </a:lnTo>
                <a:lnTo>
                  <a:pt x="49090" y="15560"/>
                </a:lnTo>
                <a:lnTo>
                  <a:pt x="49180" y="15530"/>
                </a:lnTo>
                <a:lnTo>
                  <a:pt x="49210" y="15520"/>
                </a:lnTo>
                <a:lnTo>
                  <a:pt x="49240" y="15490"/>
                </a:lnTo>
                <a:lnTo>
                  <a:pt x="49260" y="15480"/>
                </a:lnTo>
                <a:lnTo>
                  <a:pt x="49280" y="15460"/>
                </a:lnTo>
                <a:lnTo>
                  <a:pt x="49300" y="15430"/>
                </a:lnTo>
                <a:lnTo>
                  <a:pt x="49330" y="15400"/>
                </a:lnTo>
                <a:lnTo>
                  <a:pt x="49350" y="15370"/>
                </a:lnTo>
                <a:lnTo>
                  <a:pt x="49370" y="15340"/>
                </a:lnTo>
                <a:lnTo>
                  <a:pt x="49390" y="15300"/>
                </a:lnTo>
                <a:lnTo>
                  <a:pt x="49410" y="15270"/>
                </a:lnTo>
                <a:lnTo>
                  <a:pt x="49420" y="15220"/>
                </a:lnTo>
                <a:lnTo>
                  <a:pt x="49450" y="15170"/>
                </a:lnTo>
                <a:lnTo>
                  <a:pt x="49460" y="15130"/>
                </a:lnTo>
                <a:lnTo>
                  <a:pt x="49480" y="15090"/>
                </a:lnTo>
                <a:lnTo>
                  <a:pt x="49500" y="15050"/>
                </a:lnTo>
                <a:lnTo>
                  <a:pt x="49520" y="15000"/>
                </a:lnTo>
                <a:lnTo>
                  <a:pt x="49540" y="14970"/>
                </a:lnTo>
                <a:lnTo>
                  <a:pt x="49550" y="14940"/>
                </a:lnTo>
                <a:lnTo>
                  <a:pt x="49550" y="14920"/>
                </a:lnTo>
                <a:lnTo>
                  <a:pt x="49550" y="14910"/>
                </a:lnTo>
                <a:lnTo>
                  <a:pt x="49560" y="14820"/>
                </a:lnTo>
                <a:lnTo>
                  <a:pt x="49570" y="14760"/>
                </a:lnTo>
                <a:lnTo>
                  <a:pt x="49610" y="14680"/>
                </a:lnTo>
                <a:lnTo>
                  <a:pt x="49630" y="14620"/>
                </a:lnTo>
                <a:lnTo>
                  <a:pt x="49640" y="14590"/>
                </a:lnTo>
                <a:lnTo>
                  <a:pt x="49650" y="14570"/>
                </a:lnTo>
                <a:lnTo>
                  <a:pt x="49680" y="14540"/>
                </a:lnTo>
                <a:lnTo>
                  <a:pt x="49710" y="14510"/>
                </a:lnTo>
                <a:lnTo>
                  <a:pt x="49730" y="14500"/>
                </a:lnTo>
                <a:lnTo>
                  <a:pt x="49740" y="14490"/>
                </a:lnTo>
                <a:lnTo>
                  <a:pt x="49790" y="14420"/>
                </a:lnTo>
                <a:lnTo>
                  <a:pt x="49820" y="14370"/>
                </a:lnTo>
                <a:lnTo>
                  <a:pt x="49840" y="14350"/>
                </a:lnTo>
                <a:lnTo>
                  <a:pt x="49860" y="14330"/>
                </a:lnTo>
                <a:lnTo>
                  <a:pt x="49880" y="14310"/>
                </a:lnTo>
                <a:lnTo>
                  <a:pt x="49900" y="14300"/>
                </a:lnTo>
                <a:lnTo>
                  <a:pt x="49920" y="14290"/>
                </a:lnTo>
                <a:lnTo>
                  <a:pt x="49950" y="14280"/>
                </a:lnTo>
                <a:lnTo>
                  <a:pt x="50000" y="14270"/>
                </a:lnTo>
                <a:lnTo>
                  <a:pt x="50050" y="14260"/>
                </a:lnTo>
                <a:lnTo>
                  <a:pt x="50100" y="14260"/>
                </a:lnTo>
                <a:lnTo>
                  <a:pt x="50180" y="14260"/>
                </a:lnTo>
                <a:lnTo>
                  <a:pt x="50300" y="14250"/>
                </a:lnTo>
                <a:lnTo>
                  <a:pt x="50340" y="14250"/>
                </a:lnTo>
                <a:lnTo>
                  <a:pt x="50350" y="14250"/>
                </a:lnTo>
                <a:lnTo>
                  <a:pt x="50380" y="14250"/>
                </a:lnTo>
                <a:lnTo>
                  <a:pt x="50390" y="14250"/>
                </a:lnTo>
                <a:lnTo>
                  <a:pt x="50410" y="14250"/>
                </a:lnTo>
                <a:lnTo>
                  <a:pt x="50430" y="14250"/>
                </a:lnTo>
                <a:lnTo>
                  <a:pt x="50460" y="14260"/>
                </a:lnTo>
                <a:lnTo>
                  <a:pt x="50480" y="14260"/>
                </a:lnTo>
                <a:lnTo>
                  <a:pt x="50510" y="14270"/>
                </a:lnTo>
                <a:lnTo>
                  <a:pt x="50560" y="14290"/>
                </a:lnTo>
                <a:lnTo>
                  <a:pt x="50600" y="14310"/>
                </a:lnTo>
                <a:lnTo>
                  <a:pt x="50650" y="14330"/>
                </a:lnTo>
                <a:lnTo>
                  <a:pt x="50690" y="14340"/>
                </a:lnTo>
                <a:lnTo>
                  <a:pt x="50730" y="14360"/>
                </a:lnTo>
                <a:lnTo>
                  <a:pt x="50760" y="14380"/>
                </a:lnTo>
                <a:lnTo>
                  <a:pt x="50780" y="14390"/>
                </a:lnTo>
                <a:lnTo>
                  <a:pt x="50800" y="14410"/>
                </a:lnTo>
                <a:lnTo>
                  <a:pt x="50830" y="14440"/>
                </a:lnTo>
                <a:lnTo>
                  <a:pt x="50850" y="14480"/>
                </a:lnTo>
                <a:lnTo>
                  <a:pt x="50880" y="14510"/>
                </a:lnTo>
                <a:lnTo>
                  <a:pt x="50890" y="14530"/>
                </a:lnTo>
                <a:lnTo>
                  <a:pt x="50890" y="14550"/>
                </a:lnTo>
                <a:lnTo>
                  <a:pt x="50900" y="14580"/>
                </a:lnTo>
                <a:lnTo>
                  <a:pt x="50910" y="14600"/>
                </a:lnTo>
                <a:lnTo>
                  <a:pt x="50920" y="14630"/>
                </a:lnTo>
                <a:lnTo>
                  <a:pt x="50930" y="14650"/>
                </a:lnTo>
                <a:lnTo>
                  <a:pt x="50940" y="14670"/>
                </a:lnTo>
                <a:lnTo>
                  <a:pt x="50940" y="14690"/>
                </a:lnTo>
                <a:lnTo>
                  <a:pt x="50940" y="14720"/>
                </a:lnTo>
                <a:lnTo>
                  <a:pt x="50940" y="14760"/>
                </a:lnTo>
                <a:lnTo>
                  <a:pt x="50940" y="14800"/>
                </a:lnTo>
                <a:lnTo>
                  <a:pt x="50930" y="14850"/>
                </a:lnTo>
                <a:lnTo>
                  <a:pt x="50930" y="14880"/>
                </a:lnTo>
                <a:lnTo>
                  <a:pt x="50930" y="14900"/>
                </a:lnTo>
                <a:lnTo>
                  <a:pt x="50930" y="14930"/>
                </a:lnTo>
                <a:lnTo>
                  <a:pt x="50930" y="14950"/>
                </a:lnTo>
                <a:lnTo>
                  <a:pt x="50930" y="14980"/>
                </a:lnTo>
                <a:lnTo>
                  <a:pt x="50940" y="15020"/>
                </a:lnTo>
                <a:lnTo>
                  <a:pt x="50950" y="15050"/>
                </a:lnTo>
                <a:lnTo>
                  <a:pt x="50950" y="15080"/>
                </a:lnTo>
                <a:lnTo>
                  <a:pt x="50960" y="15110"/>
                </a:lnTo>
                <a:lnTo>
                  <a:pt x="50970" y="15140"/>
                </a:lnTo>
                <a:lnTo>
                  <a:pt x="50990" y="15160"/>
                </a:lnTo>
                <a:lnTo>
                  <a:pt x="51000" y="15180"/>
                </a:lnTo>
                <a:lnTo>
                  <a:pt x="51010" y="15200"/>
                </a:lnTo>
                <a:lnTo>
                  <a:pt x="51010" y="15220"/>
                </a:lnTo>
                <a:lnTo>
                  <a:pt x="51020" y="15240"/>
                </a:lnTo>
                <a:lnTo>
                  <a:pt x="51020" y="15260"/>
                </a:lnTo>
                <a:lnTo>
                  <a:pt x="51020" y="15270"/>
                </a:lnTo>
                <a:lnTo>
                  <a:pt x="51020" y="15310"/>
                </a:lnTo>
                <a:lnTo>
                  <a:pt x="50980" y="15380"/>
                </a:lnTo>
                <a:lnTo>
                  <a:pt x="50910" y="15430"/>
                </a:lnTo>
                <a:lnTo>
                  <a:pt x="50840" y="15480"/>
                </a:lnTo>
                <a:lnTo>
                  <a:pt x="50780" y="15530"/>
                </a:lnTo>
                <a:lnTo>
                  <a:pt x="50730" y="15590"/>
                </a:lnTo>
                <a:lnTo>
                  <a:pt x="50690" y="15660"/>
                </a:lnTo>
                <a:lnTo>
                  <a:pt x="50680" y="15660"/>
                </a:lnTo>
                <a:lnTo>
                  <a:pt x="50680" y="15680"/>
                </a:lnTo>
                <a:lnTo>
                  <a:pt x="50670" y="15690"/>
                </a:lnTo>
                <a:lnTo>
                  <a:pt x="50660" y="15720"/>
                </a:lnTo>
                <a:lnTo>
                  <a:pt x="50660" y="15730"/>
                </a:lnTo>
                <a:lnTo>
                  <a:pt x="50650" y="15750"/>
                </a:lnTo>
                <a:lnTo>
                  <a:pt x="50650" y="15770"/>
                </a:lnTo>
                <a:lnTo>
                  <a:pt x="50640" y="15800"/>
                </a:lnTo>
                <a:lnTo>
                  <a:pt x="50630" y="15830"/>
                </a:lnTo>
                <a:lnTo>
                  <a:pt x="50630" y="15860"/>
                </a:lnTo>
                <a:lnTo>
                  <a:pt x="50630" y="15890"/>
                </a:lnTo>
                <a:lnTo>
                  <a:pt x="50630" y="15900"/>
                </a:lnTo>
                <a:lnTo>
                  <a:pt x="50630" y="15920"/>
                </a:lnTo>
                <a:lnTo>
                  <a:pt x="50630" y="15940"/>
                </a:lnTo>
                <a:lnTo>
                  <a:pt x="50650" y="15960"/>
                </a:lnTo>
                <a:lnTo>
                  <a:pt x="50710" y="16050"/>
                </a:lnTo>
                <a:lnTo>
                  <a:pt x="50730" y="16090"/>
                </a:lnTo>
                <a:lnTo>
                  <a:pt x="50760" y="16120"/>
                </a:lnTo>
                <a:lnTo>
                  <a:pt x="50780" y="16160"/>
                </a:lnTo>
                <a:lnTo>
                  <a:pt x="50810" y="16190"/>
                </a:lnTo>
                <a:lnTo>
                  <a:pt x="50830" y="16220"/>
                </a:lnTo>
                <a:lnTo>
                  <a:pt x="50850" y="16250"/>
                </a:lnTo>
                <a:lnTo>
                  <a:pt x="50870" y="16280"/>
                </a:lnTo>
                <a:lnTo>
                  <a:pt x="50880" y="16300"/>
                </a:lnTo>
                <a:lnTo>
                  <a:pt x="50900" y="16320"/>
                </a:lnTo>
                <a:lnTo>
                  <a:pt x="50910" y="16340"/>
                </a:lnTo>
                <a:lnTo>
                  <a:pt x="50920" y="16370"/>
                </a:lnTo>
                <a:lnTo>
                  <a:pt x="50930" y="16400"/>
                </a:lnTo>
                <a:lnTo>
                  <a:pt x="50930" y="16440"/>
                </a:lnTo>
                <a:lnTo>
                  <a:pt x="50940" y="16480"/>
                </a:lnTo>
                <a:lnTo>
                  <a:pt x="50940" y="16510"/>
                </a:lnTo>
                <a:lnTo>
                  <a:pt x="50940" y="16520"/>
                </a:lnTo>
                <a:lnTo>
                  <a:pt x="50940" y="16560"/>
                </a:lnTo>
                <a:lnTo>
                  <a:pt x="50940" y="16570"/>
                </a:lnTo>
                <a:lnTo>
                  <a:pt x="50940" y="16590"/>
                </a:lnTo>
                <a:lnTo>
                  <a:pt x="50940" y="16610"/>
                </a:lnTo>
                <a:lnTo>
                  <a:pt x="50940" y="16640"/>
                </a:lnTo>
                <a:lnTo>
                  <a:pt x="50950" y="16660"/>
                </a:lnTo>
                <a:lnTo>
                  <a:pt x="50960" y="16690"/>
                </a:lnTo>
                <a:lnTo>
                  <a:pt x="50980" y="16730"/>
                </a:lnTo>
                <a:lnTo>
                  <a:pt x="51000" y="16760"/>
                </a:lnTo>
                <a:lnTo>
                  <a:pt x="51010" y="16790"/>
                </a:lnTo>
                <a:lnTo>
                  <a:pt x="51020" y="16800"/>
                </a:lnTo>
                <a:lnTo>
                  <a:pt x="51040" y="16830"/>
                </a:lnTo>
                <a:lnTo>
                  <a:pt x="51060" y="16850"/>
                </a:lnTo>
                <a:lnTo>
                  <a:pt x="51070" y="16870"/>
                </a:lnTo>
                <a:lnTo>
                  <a:pt x="51100" y="16900"/>
                </a:lnTo>
                <a:lnTo>
                  <a:pt x="51120" y="16940"/>
                </a:lnTo>
                <a:lnTo>
                  <a:pt x="51140" y="16960"/>
                </a:lnTo>
                <a:lnTo>
                  <a:pt x="51150" y="16990"/>
                </a:lnTo>
                <a:lnTo>
                  <a:pt x="51160" y="17020"/>
                </a:lnTo>
                <a:lnTo>
                  <a:pt x="51170" y="17050"/>
                </a:lnTo>
                <a:lnTo>
                  <a:pt x="51180" y="17070"/>
                </a:lnTo>
                <a:lnTo>
                  <a:pt x="51190" y="17100"/>
                </a:lnTo>
                <a:lnTo>
                  <a:pt x="51200" y="17130"/>
                </a:lnTo>
                <a:lnTo>
                  <a:pt x="51210" y="17150"/>
                </a:lnTo>
                <a:lnTo>
                  <a:pt x="51210" y="17170"/>
                </a:lnTo>
                <a:lnTo>
                  <a:pt x="51220" y="17190"/>
                </a:lnTo>
                <a:lnTo>
                  <a:pt x="51240" y="17210"/>
                </a:lnTo>
                <a:lnTo>
                  <a:pt x="51250" y="17240"/>
                </a:lnTo>
                <a:lnTo>
                  <a:pt x="51280" y="17260"/>
                </a:lnTo>
                <a:lnTo>
                  <a:pt x="51290" y="17280"/>
                </a:lnTo>
                <a:lnTo>
                  <a:pt x="51310" y="17290"/>
                </a:lnTo>
                <a:lnTo>
                  <a:pt x="51340" y="17310"/>
                </a:lnTo>
                <a:lnTo>
                  <a:pt x="51370" y="17330"/>
                </a:lnTo>
                <a:lnTo>
                  <a:pt x="51420" y="17370"/>
                </a:lnTo>
                <a:lnTo>
                  <a:pt x="51440" y="17390"/>
                </a:lnTo>
                <a:lnTo>
                  <a:pt x="51460" y="17400"/>
                </a:lnTo>
                <a:lnTo>
                  <a:pt x="51480" y="17420"/>
                </a:lnTo>
                <a:lnTo>
                  <a:pt x="51510" y="17430"/>
                </a:lnTo>
                <a:lnTo>
                  <a:pt x="51550" y="17440"/>
                </a:lnTo>
                <a:lnTo>
                  <a:pt x="51610" y="17460"/>
                </a:lnTo>
                <a:lnTo>
                  <a:pt x="51650" y="17470"/>
                </a:lnTo>
                <a:lnTo>
                  <a:pt x="51690" y="17470"/>
                </a:lnTo>
                <a:lnTo>
                  <a:pt x="51720" y="17480"/>
                </a:lnTo>
                <a:lnTo>
                  <a:pt x="51760" y="17490"/>
                </a:lnTo>
                <a:lnTo>
                  <a:pt x="51790" y="17500"/>
                </a:lnTo>
                <a:lnTo>
                  <a:pt x="51820" y="17510"/>
                </a:lnTo>
                <a:lnTo>
                  <a:pt x="51850" y="17530"/>
                </a:lnTo>
                <a:lnTo>
                  <a:pt x="51880" y="17540"/>
                </a:lnTo>
                <a:lnTo>
                  <a:pt x="51910" y="17570"/>
                </a:lnTo>
                <a:lnTo>
                  <a:pt x="51940" y="17590"/>
                </a:lnTo>
                <a:lnTo>
                  <a:pt x="51980" y="17620"/>
                </a:lnTo>
                <a:lnTo>
                  <a:pt x="52020" y="17650"/>
                </a:lnTo>
                <a:lnTo>
                  <a:pt x="52030" y="17660"/>
                </a:lnTo>
                <a:lnTo>
                  <a:pt x="52040" y="17670"/>
                </a:lnTo>
                <a:lnTo>
                  <a:pt x="52070" y="17680"/>
                </a:lnTo>
                <a:lnTo>
                  <a:pt x="52160" y="17700"/>
                </a:lnTo>
                <a:lnTo>
                  <a:pt x="52190" y="17700"/>
                </a:lnTo>
                <a:lnTo>
                  <a:pt x="52200" y="17700"/>
                </a:lnTo>
                <a:lnTo>
                  <a:pt x="52220" y="17690"/>
                </a:lnTo>
                <a:lnTo>
                  <a:pt x="52240" y="17670"/>
                </a:lnTo>
                <a:lnTo>
                  <a:pt x="52250" y="17660"/>
                </a:lnTo>
                <a:lnTo>
                  <a:pt x="52260" y="17640"/>
                </a:lnTo>
                <a:lnTo>
                  <a:pt x="52270" y="17630"/>
                </a:lnTo>
                <a:lnTo>
                  <a:pt x="52270" y="17610"/>
                </a:lnTo>
                <a:lnTo>
                  <a:pt x="52270" y="17600"/>
                </a:lnTo>
                <a:lnTo>
                  <a:pt x="52270" y="17580"/>
                </a:lnTo>
                <a:lnTo>
                  <a:pt x="52260" y="17570"/>
                </a:lnTo>
                <a:lnTo>
                  <a:pt x="52250" y="17560"/>
                </a:lnTo>
                <a:lnTo>
                  <a:pt x="52240" y="17550"/>
                </a:lnTo>
                <a:lnTo>
                  <a:pt x="52220" y="17540"/>
                </a:lnTo>
                <a:lnTo>
                  <a:pt x="52190" y="17530"/>
                </a:lnTo>
                <a:lnTo>
                  <a:pt x="52170" y="17510"/>
                </a:lnTo>
                <a:lnTo>
                  <a:pt x="52140" y="17490"/>
                </a:lnTo>
                <a:lnTo>
                  <a:pt x="52120" y="17460"/>
                </a:lnTo>
                <a:lnTo>
                  <a:pt x="52100" y="17440"/>
                </a:lnTo>
                <a:lnTo>
                  <a:pt x="52090" y="17420"/>
                </a:lnTo>
                <a:lnTo>
                  <a:pt x="52090" y="17410"/>
                </a:lnTo>
                <a:lnTo>
                  <a:pt x="52080" y="17390"/>
                </a:lnTo>
                <a:lnTo>
                  <a:pt x="52080" y="17380"/>
                </a:lnTo>
                <a:lnTo>
                  <a:pt x="52080" y="17360"/>
                </a:lnTo>
                <a:lnTo>
                  <a:pt x="52080" y="17330"/>
                </a:lnTo>
                <a:lnTo>
                  <a:pt x="52080" y="17310"/>
                </a:lnTo>
                <a:lnTo>
                  <a:pt x="52080" y="17290"/>
                </a:lnTo>
                <a:lnTo>
                  <a:pt x="52090" y="17270"/>
                </a:lnTo>
                <a:lnTo>
                  <a:pt x="52100" y="17250"/>
                </a:lnTo>
                <a:lnTo>
                  <a:pt x="52110" y="17220"/>
                </a:lnTo>
                <a:lnTo>
                  <a:pt x="52130" y="17180"/>
                </a:lnTo>
                <a:lnTo>
                  <a:pt x="52150" y="17150"/>
                </a:lnTo>
                <a:lnTo>
                  <a:pt x="52170" y="17120"/>
                </a:lnTo>
                <a:lnTo>
                  <a:pt x="52170" y="17110"/>
                </a:lnTo>
                <a:lnTo>
                  <a:pt x="52180" y="17090"/>
                </a:lnTo>
                <a:lnTo>
                  <a:pt x="52180" y="17060"/>
                </a:lnTo>
                <a:lnTo>
                  <a:pt x="52190" y="17030"/>
                </a:lnTo>
                <a:lnTo>
                  <a:pt x="52190" y="17000"/>
                </a:lnTo>
                <a:lnTo>
                  <a:pt x="52190" y="16990"/>
                </a:lnTo>
                <a:lnTo>
                  <a:pt x="52190" y="16980"/>
                </a:lnTo>
                <a:lnTo>
                  <a:pt x="52200" y="16960"/>
                </a:lnTo>
                <a:lnTo>
                  <a:pt x="52200" y="16940"/>
                </a:lnTo>
                <a:lnTo>
                  <a:pt x="52190" y="16920"/>
                </a:lnTo>
                <a:lnTo>
                  <a:pt x="52190" y="16890"/>
                </a:lnTo>
                <a:lnTo>
                  <a:pt x="52180" y="16850"/>
                </a:lnTo>
                <a:lnTo>
                  <a:pt x="52170" y="16810"/>
                </a:lnTo>
                <a:lnTo>
                  <a:pt x="52170" y="16780"/>
                </a:lnTo>
                <a:lnTo>
                  <a:pt x="52160" y="16750"/>
                </a:lnTo>
                <a:lnTo>
                  <a:pt x="52160" y="16720"/>
                </a:lnTo>
                <a:lnTo>
                  <a:pt x="52150" y="16680"/>
                </a:lnTo>
                <a:lnTo>
                  <a:pt x="52150" y="16670"/>
                </a:lnTo>
                <a:lnTo>
                  <a:pt x="52150" y="16610"/>
                </a:lnTo>
                <a:lnTo>
                  <a:pt x="52160" y="16550"/>
                </a:lnTo>
                <a:lnTo>
                  <a:pt x="52160" y="16470"/>
                </a:lnTo>
                <a:lnTo>
                  <a:pt x="52170" y="16440"/>
                </a:lnTo>
                <a:lnTo>
                  <a:pt x="52170" y="16340"/>
                </a:lnTo>
                <a:lnTo>
                  <a:pt x="52180" y="16290"/>
                </a:lnTo>
                <a:lnTo>
                  <a:pt x="52180" y="16240"/>
                </a:lnTo>
                <a:lnTo>
                  <a:pt x="52200" y="16210"/>
                </a:lnTo>
                <a:lnTo>
                  <a:pt x="52200" y="16200"/>
                </a:lnTo>
                <a:lnTo>
                  <a:pt x="52210" y="16180"/>
                </a:lnTo>
                <a:lnTo>
                  <a:pt x="52220" y="16180"/>
                </a:lnTo>
                <a:lnTo>
                  <a:pt x="52220" y="16170"/>
                </a:lnTo>
                <a:lnTo>
                  <a:pt x="52230" y="16160"/>
                </a:lnTo>
                <a:lnTo>
                  <a:pt x="52240" y="16160"/>
                </a:lnTo>
                <a:lnTo>
                  <a:pt x="52350" y="16030"/>
                </a:lnTo>
                <a:lnTo>
                  <a:pt x="52630" y="15980"/>
                </a:lnTo>
                <a:lnTo>
                  <a:pt x="53250" y="16100"/>
                </a:lnTo>
                <a:lnTo>
                  <a:pt x="54170" y="16670"/>
                </a:lnTo>
                <a:lnTo>
                  <a:pt x="54260" y="16700"/>
                </a:lnTo>
                <a:lnTo>
                  <a:pt x="54480" y="16760"/>
                </a:lnTo>
                <a:lnTo>
                  <a:pt x="54750" y="16850"/>
                </a:lnTo>
                <a:lnTo>
                  <a:pt x="54810" y="16860"/>
                </a:lnTo>
                <a:lnTo>
                  <a:pt x="54840" y="16900"/>
                </a:lnTo>
                <a:lnTo>
                  <a:pt x="54960" y="17050"/>
                </a:lnTo>
                <a:lnTo>
                  <a:pt x="54990" y="17170"/>
                </a:lnTo>
                <a:lnTo>
                  <a:pt x="55030" y="17320"/>
                </a:lnTo>
                <a:lnTo>
                  <a:pt x="55000" y="17390"/>
                </a:lnTo>
                <a:lnTo>
                  <a:pt x="54890" y="17620"/>
                </a:lnTo>
                <a:lnTo>
                  <a:pt x="54890" y="17640"/>
                </a:lnTo>
                <a:lnTo>
                  <a:pt x="54880" y="17640"/>
                </a:lnTo>
                <a:lnTo>
                  <a:pt x="54660" y="17710"/>
                </a:lnTo>
                <a:lnTo>
                  <a:pt x="54630" y="17720"/>
                </a:lnTo>
                <a:lnTo>
                  <a:pt x="54610" y="17690"/>
                </a:lnTo>
                <a:lnTo>
                  <a:pt x="54500" y="17500"/>
                </a:lnTo>
                <a:lnTo>
                  <a:pt x="54400" y="17320"/>
                </a:lnTo>
                <a:lnTo>
                  <a:pt x="54330" y="17360"/>
                </a:lnTo>
                <a:lnTo>
                  <a:pt x="54240" y="17550"/>
                </a:lnTo>
                <a:lnTo>
                  <a:pt x="54170" y="17710"/>
                </a:lnTo>
                <a:lnTo>
                  <a:pt x="53970" y="17580"/>
                </a:lnTo>
                <a:lnTo>
                  <a:pt x="53820" y="17700"/>
                </a:lnTo>
                <a:lnTo>
                  <a:pt x="53770" y="17610"/>
                </a:lnTo>
                <a:lnTo>
                  <a:pt x="53450" y="17850"/>
                </a:lnTo>
                <a:lnTo>
                  <a:pt x="53190" y="17520"/>
                </a:lnTo>
                <a:lnTo>
                  <a:pt x="52840" y="17960"/>
                </a:lnTo>
                <a:lnTo>
                  <a:pt x="52820" y="18150"/>
                </a:lnTo>
                <a:lnTo>
                  <a:pt x="52640" y="18480"/>
                </a:lnTo>
                <a:lnTo>
                  <a:pt x="52220" y="18620"/>
                </a:lnTo>
                <a:lnTo>
                  <a:pt x="52260" y="18660"/>
                </a:lnTo>
                <a:lnTo>
                  <a:pt x="51400" y="19200"/>
                </a:lnTo>
                <a:lnTo>
                  <a:pt x="50920" y="19320"/>
                </a:lnTo>
                <a:lnTo>
                  <a:pt x="50770" y="19210"/>
                </a:lnTo>
                <a:lnTo>
                  <a:pt x="50890" y="19570"/>
                </a:lnTo>
                <a:lnTo>
                  <a:pt x="51090" y="19600"/>
                </a:lnTo>
                <a:lnTo>
                  <a:pt x="51070" y="19990"/>
                </a:lnTo>
                <a:lnTo>
                  <a:pt x="50930" y="19990"/>
                </a:lnTo>
                <a:lnTo>
                  <a:pt x="50930" y="20370"/>
                </a:lnTo>
                <a:lnTo>
                  <a:pt x="50710" y="20450"/>
                </a:lnTo>
                <a:lnTo>
                  <a:pt x="50350" y="19950"/>
                </a:lnTo>
                <a:lnTo>
                  <a:pt x="49900" y="19990"/>
                </a:lnTo>
                <a:lnTo>
                  <a:pt x="49920" y="19730"/>
                </a:lnTo>
                <a:lnTo>
                  <a:pt x="49230" y="19850"/>
                </a:lnTo>
                <a:lnTo>
                  <a:pt x="49260" y="20070"/>
                </a:lnTo>
                <a:lnTo>
                  <a:pt x="48930" y="20110"/>
                </a:lnTo>
                <a:lnTo>
                  <a:pt x="48890" y="19790"/>
                </a:lnTo>
                <a:lnTo>
                  <a:pt x="48430" y="19780"/>
                </a:lnTo>
                <a:lnTo>
                  <a:pt x="48210" y="19940"/>
                </a:lnTo>
                <a:lnTo>
                  <a:pt x="48040" y="19590"/>
                </a:lnTo>
                <a:lnTo>
                  <a:pt x="47940" y="19660"/>
                </a:lnTo>
                <a:lnTo>
                  <a:pt x="47900" y="19550"/>
                </a:lnTo>
                <a:lnTo>
                  <a:pt x="47780" y="19250"/>
                </a:lnTo>
                <a:lnTo>
                  <a:pt x="47770" y="19250"/>
                </a:lnTo>
                <a:lnTo>
                  <a:pt x="47160" y="19710"/>
                </a:lnTo>
                <a:lnTo>
                  <a:pt x="47180" y="19840"/>
                </a:lnTo>
                <a:lnTo>
                  <a:pt x="46640" y="20140"/>
                </a:lnTo>
                <a:lnTo>
                  <a:pt x="46470" y="20140"/>
                </a:lnTo>
                <a:lnTo>
                  <a:pt x="46400" y="20050"/>
                </a:lnTo>
                <a:lnTo>
                  <a:pt x="44510" y="20080"/>
                </a:lnTo>
                <a:lnTo>
                  <a:pt x="44500" y="20080"/>
                </a:lnTo>
                <a:lnTo>
                  <a:pt x="44500" y="20060"/>
                </a:lnTo>
                <a:lnTo>
                  <a:pt x="44510" y="19920"/>
                </a:lnTo>
                <a:lnTo>
                  <a:pt x="43610" y="19870"/>
                </a:lnTo>
                <a:lnTo>
                  <a:pt x="42490" y="19920"/>
                </a:lnTo>
                <a:lnTo>
                  <a:pt x="42240" y="19930"/>
                </a:lnTo>
                <a:lnTo>
                  <a:pt x="42290" y="19520"/>
                </a:lnTo>
                <a:lnTo>
                  <a:pt x="42150" y="19170"/>
                </a:lnTo>
                <a:lnTo>
                  <a:pt x="41940" y="19190"/>
                </a:lnTo>
                <a:lnTo>
                  <a:pt x="41800" y="18760"/>
                </a:lnTo>
                <a:lnTo>
                  <a:pt x="42550" y="18550"/>
                </a:lnTo>
                <a:lnTo>
                  <a:pt x="42430" y="18200"/>
                </a:lnTo>
                <a:lnTo>
                  <a:pt x="43140" y="18020"/>
                </a:lnTo>
                <a:lnTo>
                  <a:pt x="43860" y="17830"/>
                </a:lnTo>
                <a:lnTo>
                  <a:pt x="43750" y="17320"/>
                </a:lnTo>
                <a:lnTo>
                  <a:pt x="43660" y="17170"/>
                </a:lnTo>
                <a:lnTo>
                  <a:pt x="43680" y="16130"/>
                </a:lnTo>
                <a:lnTo>
                  <a:pt x="43270" y="16090"/>
                </a:lnTo>
                <a:lnTo>
                  <a:pt x="43050" y="15650"/>
                </a:lnTo>
                <a:lnTo>
                  <a:pt x="42830" y="14880"/>
                </a:lnTo>
                <a:lnTo>
                  <a:pt x="42150" y="14620"/>
                </a:lnTo>
                <a:lnTo>
                  <a:pt x="41830" y="14000"/>
                </a:lnTo>
                <a:lnTo>
                  <a:pt x="41580" y="14380"/>
                </a:lnTo>
                <a:lnTo>
                  <a:pt x="40710" y="13500"/>
                </a:lnTo>
                <a:lnTo>
                  <a:pt x="40180" y="14000"/>
                </a:lnTo>
                <a:lnTo>
                  <a:pt x="40150" y="13980"/>
                </a:lnTo>
                <a:lnTo>
                  <a:pt x="40070" y="13940"/>
                </a:lnTo>
                <a:lnTo>
                  <a:pt x="40040" y="13920"/>
                </a:lnTo>
                <a:lnTo>
                  <a:pt x="39650" y="13540"/>
                </a:lnTo>
                <a:lnTo>
                  <a:pt x="39620" y="13330"/>
                </a:lnTo>
                <a:lnTo>
                  <a:pt x="39290" y="12940"/>
                </a:lnTo>
                <a:lnTo>
                  <a:pt x="39240" y="12670"/>
                </a:lnTo>
                <a:lnTo>
                  <a:pt x="39180" y="12690"/>
                </a:lnTo>
                <a:lnTo>
                  <a:pt x="39030" y="1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