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Soldanesti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Soldan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20" y="27830"/>
                </a:moveTo>
                <a:lnTo>
                  <a:pt x="52780" y="27460"/>
                </a:lnTo>
                <a:lnTo>
                  <a:pt x="52660" y="27360"/>
                </a:lnTo>
                <a:lnTo>
                  <a:pt x="52620" y="26970"/>
                </a:lnTo>
                <a:lnTo>
                  <a:pt x="52290" y="26390"/>
                </a:lnTo>
                <a:lnTo>
                  <a:pt x="51860" y="25170"/>
                </a:lnTo>
                <a:lnTo>
                  <a:pt x="51450" y="25390"/>
                </a:lnTo>
                <a:lnTo>
                  <a:pt x="51240" y="25200"/>
                </a:lnTo>
                <a:lnTo>
                  <a:pt x="50810" y="25420"/>
                </a:lnTo>
                <a:lnTo>
                  <a:pt x="50650" y="25170"/>
                </a:lnTo>
                <a:lnTo>
                  <a:pt x="50610" y="25270"/>
                </a:lnTo>
                <a:lnTo>
                  <a:pt x="50600" y="25270"/>
                </a:lnTo>
                <a:lnTo>
                  <a:pt x="50490" y="25240"/>
                </a:lnTo>
                <a:lnTo>
                  <a:pt x="50440" y="25310"/>
                </a:lnTo>
                <a:lnTo>
                  <a:pt x="50440" y="25320"/>
                </a:lnTo>
                <a:lnTo>
                  <a:pt x="50550" y="25500"/>
                </a:lnTo>
                <a:lnTo>
                  <a:pt x="50570" y="25670"/>
                </a:lnTo>
                <a:lnTo>
                  <a:pt x="50500" y="25770"/>
                </a:lnTo>
                <a:lnTo>
                  <a:pt x="50480" y="25790"/>
                </a:lnTo>
                <a:lnTo>
                  <a:pt x="50460" y="25790"/>
                </a:lnTo>
                <a:lnTo>
                  <a:pt x="50400" y="25800"/>
                </a:lnTo>
                <a:lnTo>
                  <a:pt x="50400" y="25780"/>
                </a:lnTo>
                <a:lnTo>
                  <a:pt x="50320" y="25560"/>
                </a:lnTo>
                <a:lnTo>
                  <a:pt x="50290" y="25460"/>
                </a:lnTo>
                <a:lnTo>
                  <a:pt x="50280" y="25410"/>
                </a:lnTo>
                <a:lnTo>
                  <a:pt x="50270" y="25390"/>
                </a:lnTo>
                <a:lnTo>
                  <a:pt x="50350" y="24990"/>
                </a:lnTo>
                <a:lnTo>
                  <a:pt x="50360" y="24930"/>
                </a:lnTo>
                <a:lnTo>
                  <a:pt x="50440" y="24860"/>
                </a:lnTo>
                <a:lnTo>
                  <a:pt x="50470" y="24840"/>
                </a:lnTo>
                <a:lnTo>
                  <a:pt x="50460" y="24830"/>
                </a:lnTo>
                <a:lnTo>
                  <a:pt x="50400" y="24760"/>
                </a:lnTo>
                <a:lnTo>
                  <a:pt x="50420" y="24750"/>
                </a:lnTo>
                <a:lnTo>
                  <a:pt x="50740" y="24600"/>
                </a:lnTo>
                <a:lnTo>
                  <a:pt x="50870" y="24350"/>
                </a:lnTo>
                <a:lnTo>
                  <a:pt x="50960" y="24380"/>
                </a:lnTo>
                <a:lnTo>
                  <a:pt x="50990" y="24390"/>
                </a:lnTo>
                <a:lnTo>
                  <a:pt x="51140" y="24290"/>
                </a:lnTo>
                <a:lnTo>
                  <a:pt x="51230" y="23730"/>
                </a:lnTo>
                <a:lnTo>
                  <a:pt x="51270" y="23770"/>
                </a:lnTo>
                <a:lnTo>
                  <a:pt x="51740" y="23550"/>
                </a:lnTo>
                <a:lnTo>
                  <a:pt x="51940" y="23520"/>
                </a:lnTo>
                <a:lnTo>
                  <a:pt x="52330" y="22900"/>
                </a:lnTo>
                <a:lnTo>
                  <a:pt x="52540" y="23130"/>
                </a:lnTo>
                <a:lnTo>
                  <a:pt x="52920" y="22880"/>
                </a:lnTo>
                <a:lnTo>
                  <a:pt x="53010" y="22950"/>
                </a:lnTo>
                <a:lnTo>
                  <a:pt x="53020" y="22950"/>
                </a:lnTo>
                <a:lnTo>
                  <a:pt x="53140" y="22830"/>
                </a:lnTo>
                <a:lnTo>
                  <a:pt x="53550" y="23150"/>
                </a:lnTo>
                <a:lnTo>
                  <a:pt x="53700" y="22920"/>
                </a:lnTo>
                <a:lnTo>
                  <a:pt x="53950" y="23440"/>
                </a:lnTo>
                <a:lnTo>
                  <a:pt x="54150" y="23470"/>
                </a:lnTo>
                <a:lnTo>
                  <a:pt x="54210" y="23680"/>
                </a:lnTo>
                <a:lnTo>
                  <a:pt x="54390" y="23800"/>
                </a:lnTo>
                <a:lnTo>
                  <a:pt x="54430" y="23950"/>
                </a:lnTo>
                <a:lnTo>
                  <a:pt x="54750" y="23600"/>
                </a:lnTo>
                <a:lnTo>
                  <a:pt x="54740" y="23320"/>
                </a:lnTo>
                <a:lnTo>
                  <a:pt x="55790" y="22980"/>
                </a:lnTo>
                <a:lnTo>
                  <a:pt x="55770" y="22120"/>
                </a:lnTo>
                <a:lnTo>
                  <a:pt x="55760" y="21840"/>
                </a:lnTo>
                <a:lnTo>
                  <a:pt x="55780" y="21740"/>
                </a:lnTo>
                <a:lnTo>
                  <a:pt x="55870" y="21710"/>
                </a:lnTo>
                <a:lnTo>
                  <a:pt x="55910" y="21480"/>
                </a:lnTo>
                <a:lnTo>
                  <a:pt x="56310" y="21510"/>
                </a:lnTo>
                <a:lnTo>
                  <a:pt x="56410" y="21170"/>
                </a:lnTo>
                <a:lnTo>
                  <a:pt x="56460" y="21290"/>
                </a:lnTo>
                <a:lnTo>
                  <a:pt x="56650" y="20970"/>
                </a:lnTo>
                <a:lnTo>
                  <a:pt x="57060" y="21050"/>
                </a:lnTo>
                <a:lnTo>
                  <a:pt x="57170" y="21000"/>
                </a:lnTo>
                <a:lnTo>
                  <a:pt x="57540" y="20730"/>
                </a:lnTo>
                <a:lnTo>
                  <a:pt x="57450" y="20430"/>
                </a:lnTo>
                <a:lnTo>
                  <a:pt x="57840" y="20180"/>
                </a:lnTo>
                <a:lnTo>
                  <a:pt x="57860" y="20160"/>
                </a:lnTo>
                <a:lnTo>
                  <a:pt x="57910" y="20130"/>
                </a:lnTo>
                <a:lnTo>
                  <a:pt x="58000" y="20120"/>
                </a:lnTo>
                <a:lnTo>
                  <a:pt x="58060" y="20110"/>
                </a:lnTo>
                <a:lnTo>
                  <a:pt x="58130" y="20100"/>
                </a:lnTo>
                <a:lnTo>
                  <a:pt x="58140" y="20130"/>
                </a:lnTo>
                <a:lnTo>
                  <a:pt x="58220" y="20300"/>
                </a:lnTo>
                <a:lnTo>
                  <a:pt x="58520" y="21050"/>
                </a:lnTo>
                <a:lnTo>
                  <a:pt x="58860" y="21290"/>
                </a:lnTo>
                <a:lnTo>
                  <a:pt x="59010" y="21400"/>
                </a:lnTo>
                <a:lnTo>
                  <a:pt x="59110" y="21470"/>
                </a:lnTo>
                <a:lnTo>
                  <a:pt x="59110" y="21530"/>
                </a:lnTo>
                <a:lnTo>
                  <a:pt x="59110" y="21630"/>
                </a:lnTo>
                <a:lnTo>
                  <a:pt x="59110" y="21700"/>
                </a:lnTo>
                <a:lnTo>
                  <a:pt x="59080" y="21770"/>
                </a:lnTo>
                <a:lnTo>
                  <a:pt x="59060" y="21800"/>
                </a:lnTo>
                <a:lnTo>
                  <a:pt x="58860" y="22150"/>
                </a:lnTo>
                <a:lnTo>
                  <a:pt x="58800" y="22410"/>
                </a:lnTo>
                <a:lnTo>
                  <a:pt x="58860" y="22590"/>
                </a:lnTo>
                <a:lnTo>
                  <a:pt x="58980" y="22730"/>
                </a:lnTo>
                <a:lnTo>
                  <a:pt x="59010" y="22770"/>
                </a:lnTo>
                <a:lnTo>
                  <a:pt x="59210" y="22840"/>
                </a:lnTo>
                <a:lnTo>
                  <a:pt x="59710" y="22870"/>
                </a:lnTo>
                <a:lnTo>
                  <a:pt x="60340" y="23100"/>
                </a:lnTo>
                <a:lnTo>
                  <a:pt x="60370" y="23110"/>
                </a:lnTo>
                <a:lnTo>
                  <a:pt x="60450" y="23140"/>
                </a:lnTo>
                <a:lnTo>
                  <a:pt x="60500" y="23150"/>
                </a:lnTo>
                <a:lnTo>
                  <a:pt x="60890" y="23210"/>
                </a:lnTo>
                <a:lnTo>
                  <a:pt x="61000" y="23230"/>
                </a:lnTo>
                <a:lnTo>
                  <a:pt x="61000" y="23340"/>
                </a:lnTo>
                <a:lnTo>
                  <a:pt x="61050" y="23350"/>
                </a:lnTo>
                <a:lnTo>
                  <a:pt x="61020" y="23480"/>
                </a:lnTo>
                <a:lnTo>
                  <a:pt x="61230" y="23540"/>
                </a:lnTo>
                <a:lnTo>
                  <a:pt x="61470" y="23720"/>
                </a:lnTo>
                <a:lnTo>
                  <a:pt x="62010" y="24360"/>
                </a:lnTo>
                <a:lnTo>
                  <a:pt x="61890" y="24440"/>
                </a:lnTo>
                <a:lnTo>
                  <a:pt x="61520" y="23990"/>
                </a:lnTo>
                <a:lnTo>
                  <a:pt x="61240" y="24260"/>
                </a:lnTo>
                <a:lnTo>
                  <a:pt x="61010" y="24070"/>
                </a:lnTo>
                <a:lnTo>
                  <a:pt x="60680" y="24460"/>
                </a:lnTo>
                <a:lnTo>
                  <a:pt x="60520" y="24380"/>
                </a:lnTo>
                <a:lnTo>
                  <a:pt x="60500" y="25550"/>
                </a:lnTo>
                <a:lnTo>
                  <a:pt x="60380" y="25420"/>
                </a:lnTo>
                <a:lnTo>
                  <a:pt x="60280" y="25450"/>
                </a:lnTo>
                <a:lnTo>
                  <a:pt x="60020" y="25330"/>
                </a:lnTo>
                <a:lnTo>
                  <a:pt x="59950" y="25380"/>
                </a:lnTo>
                <a:lnTo>
                  <a:pt x="59560" y="25250"/>
                </a:lnTo>
                <a:lnTo>
                  <a:pt x="59500" y="25320"/>
                </a:lnTo>
                <a:lnTo>
                  <a:pt x="59450" y="25360"/>
                </a:lnTo>
                <a:lnTo>
                  <a:pt x="59490" y="25460"/>
                </a:lnTo>
                <a:lnTo>
                  <a:pt x="59380" y="25540"/>
                </a:lnTo>
                <a:lnTo>
                  <a:pt x="59400" y="25610"/>
                </a:lnTo>
                <a:lnTo>
                  <a:pt x="59260" y="25620"/>
                </a:lnTo>
                <a:lnTo>
                  <a:pt x="58790" y="26420"/>
                </a:lnTo>
                <a:lnTo>
                  <a:pt x="58580" y="26220"/>
                </a:lnTo>
                <a:lnTo>
                  <a:pt x="58280" y="26450"/>
                </a:lnTo>
                <a:lnTo>
                  <a:pt x="57770" y="26430"/>
                </a:lnTo>
                <a:lnTo>
                  <a:pt x="57770" y="26270"/>
                </a:lnTo>
                <a:lnTo>
                  <a:pt x="57540" y="26350"/>
                </a:lnTo>
                <a:lnTo>
                  <a:pt x="57400" y="26940"/>
                </a:lnTo>
                <a:lnTo>
                  <a:pt x="57570" y="26920"/>
                </a:lnTo>
                <a:lnTo>
                  <a:pt x="57560" y="27280"/>
                </a:lnTo>
                <a:lnTo>
                  <a:pt x="57650" y="27380"/>
                </a:lnTo>
                <a:lnTo>
                  <a:pt x="57720" y="27570"/>
                </a:lnTo>
                <a:lnTo>
                  <a:pt x="57890" y="28080"/>
                </a:lnTo>
                <a:lnTo>
                  <a:pt x="57120" y="28190"/>
                </a:lnTo>
                <a:lnTo>
                  <a:pt x="57220" y="28370"/>
                </a:lnTo>
                <a:lnTo>
                  <a:pt x="57380" y="28330"/>
                </a:lnTo>
                <a:lnTo>
                  <a:pt x="57500" y="28530"/>
                </a:lnTo>
                <a:lnTo>
                  <a:pt x="57050" y="28510"/>
                </a:lnTo>
                <a:lnTo>
                  <a:pt x="56890" y="28090"/>
                </a:lnTo>
                <a:lnTo>
                  <a:pt x="55950" y="27580"/>
                </a:lnTo>
                <a:lnTo>
                  <a:pt x="55930" y="27470"/>
                </a:lnTo>
                <a:lnTo>
                  <a:pt x="55670" y="27320"/>
                </a:lnTo>
                <a:lnTo>
                  <a:pt x="55570" y="27520"/>
                </a:lnTo>
                <a:lnTo>
                  <a:pt x="55640" y="27520"/>
                </a:lnTo>
                <a:lnTo>
                  <a:pt x="55330" y="27990"/>
                </a:lnTo>
                <a:lnTo>
                  <a:pt x="55140" y="28470"/>
                </a:lnTo>
                <a:lnTo>
                  <a:pt x="54690" y="28760"/>
                </a:lnTo>
                <a:lnTo>
                  <a:pt x="54150" y="28410"/>
                </a:lnTo>
                <a:lnTo>
                  <a:pt x="54180" y="28360"/>
                </a:lnTo>
                <a:lnTo>
                  <a:pt x="53930" y="28240"/>
                </a:lnTo>
                <a:lnTo>
                  <a:pt x="53430" y="27990"/>
                </a:lnTo>
                <a:lnTo>
                  <a:pt x="53050" y="27700"/>
                </a:lnTo>
                <a:lnTo>
                  <a:pt x="52810" y="28040"/>
                </a:lnTo>
                <a:lnTo>
                  <a:pt x="52520" y="2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