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Singerei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Singere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440" y="27700"/>
                </a:moveTo>
                <a:lnTo>
                  <a:pt x="40810" y="27610"/>
                </a:lnTo>
                <a:lnTo>
                  <a:pt x="40890" y="27700"/>
                </a:lnTo>
                <a:lnTo>
                  <a:pt x="41070" y="27540"/>
                </a:lnTo>
                <a:lnTo>
                  <a:pt x="41190" y="27210"/>
                </a:lnTo>
                <a:lnTo>
                  <a:pt x="41460" y="27200"/>
                </a:lnTo>
                <a:lnTo>
                  <a:pt x="41420" y="27020"/>
                </a:lnTo>
                <a:lnTo>
                  <a:pt x="41360" y="26790"/>
                </a:lnTo>
                <a:lnTo>
                  <a:pt x="41420" y="26800"/>
                </a:lnTo>
                <a:lnTo>
                  <a:pt x="41220" y="26370"/>
                </a:lnTo>
                <a:lnTo>
                  <a:pt x="41570" y="26250"/>
                </a:lnTo>
                <a:lnTo>
                  <a:pt x="41650" y="26360"/>
                </a:lnTo>
                <a:lnTo>
                  <a:pt x="41610" y="26450"/>
                </a:lnTo>
                <a:lnTo>
                  <a:pt x="42020" y="26860"/>
                </a:lnTo>
                <a:lnTo>
                  <a:pt x="42160" y="26890"/>
                </a:lnTo>
                <a:lnTo>
                  <a:pt x="42330" y="26850"/>
                </a:lnTo>
                <a:lnTo>
                  <a:pt x="42350" y="26850"/>
                </a:lnTo>
                <a:lnTo>
                  <a:pt x="42350" y="26840"/>
                </a:lnTo>
                <a:lnTo>
                  <a:pt x="42370" y="26830"/>
                </a:lnTo>
                <a:lnTo>
                  <a:pt x="42900" y="26360"/>
                </a:lnTo>
                <a:lnTo>
                  <a:pt x="43050" y="26090"/>
                </a:lnTo>
                <a:lnTo>
                  <a:pt x="43040" y="26080"/>
                </a:lnTo>
                <a:lnTo>
                  <a:pt x="42560" y="25830"/>
                </a:lnTo>
                <a:lnTo>
                  <a:pt x="42730" y="25690"/>
                </a:lnTo>
                <a:lnTo>
                  <a:pt x="42070" y="25050"/>
                </a:lnTo>
                <a:lnTo>
                  <a:pt x="41640" y="25350"/>
                </a:lnTo>
                <a:lnTo>
                  <a:pt x="41590" y="25520"/>
                </a:lnTo>
                <a:lnTo>
                  <a:pt x="41440" y="25340"/>
                </a:lnTo>
                <a:lnTo>
                  <a:pt x="41330" y="25520"/>
                </a:lnTo>
                <a:lnTo>
                  <a:pt x="41230" y="25730"/>
                </a:lnTo>
                <a:lnTo>
                  <a:pt x="41640" y="26160"/>
                </a:lnTo>
                <a:lnTo>
                  <a:pt x="41470" y="26250"/>
                </a:lnTo>
                <a:lnTo>
                  <a:pt x="41280" y="26300"/>
                </a:lnTo>
                <a:lnTo>
                  <a:pt x="41240" y="26250"/>
                </a:lnTo>
                <a:lnTo>
                  <a:pt x="41200" y="26210"/>
                </a:lnTo>
                <a:lnTo>
                  <a:pt x="41060" y="26070"/>
                </a:lnTo>
                <a:lnTo>
                  <a:pt x="40990" y="26120"/>
                </a:lnTo>
                <a:lnTo>
                  <a:pt x="40390" y="25890"/>
                </a:lnTo>
                <a:lnTo>
                  <a:pt x="40380" y="25890"/>
                </a:lnTo>
                <a:lnTo>
                  <a:pt x="40370" y="25880"/>
                </a:lnTo>
                <a:lnTo>
                  <a:pt x="40320" y="25630"/>
                </a:lnTo>
                <a:lnTo>
                  <a:pt x="40370" y="25310"/>
                </a:lnTo>
                <a:lnTo>
                  <a:pt x="40300" y="25100"/>
                </a:lnTo>
                <a:lnTo>
                  <a:pt x="40080" y="25170"/>
                </a:lnTo>
                <a:lnTo>
                  <a:pt x="40300" y="24220"/>
                </a:lnTo>
                <a:lnTo>
                  <a:pt x="40840" y="23840"/>
                </a:lnTo>
                <a:lnTo>
                  <a:pt x="41110" y="24250"/>
                </a:lnTo>
                <a:lnTo>
                  <a:pt x="41860" y="23760"/>
                </a:lnTo>
                <a:lnTo>
                  <a:pt x="42340" y="23340"/>
                </a:lnTo>
                <a:lnTo>
                  <a:pt x="42340" y="23330"/>
                </a:lnTo>
                <a:lnTo>
                  <a:pt x="42400" y="23150"/>
                </a:lnTo>
                <a:lnTo>
                  <a:pt x="42430" y="23030"/>
                </a:lnTo>
                <a:lnTo>
                  <a:pt x="42440" y="23010"/>
                </a:lnTo>
                <a:lnTo>
                  <a:pt x="42420" y="22990"/>
                </a:lnTo>
                <a:lnTo>
                  <a:pt x="42410" y="22980"/>
                </a:lnTo>
                <a:lnTo>
                  <a:pt x="42250" y="22820"/>
                </a:lnTo>
                <a:lnTo>
                  <a:pt x="42490" y="22580"/>
                </a:lnTo>
                <a:lnTo>
                  <a:pt x="42630" y="22720"/>
                </a:lnTo>
                <a:lnTo>
                  <a:pt x="42920" y="22440"/>
                </a:lnTo>
                <a:lnTo>
                  <a:pt x="43060" y="22930"/>
                </a:lnTo>
                <a:lnTo>
                  <a:pt x="43230" y="23080"/>
                </a:lnTo>
                <a:lnTo>
                  <a:pt x="43050" y="23270"/>
                </a:lnTo>
                <a:lnTo>
                  <a:pt x="43070" y="23420"/>
                </a:lnTo>
                <a:lnTo>
                  <a:pt x="43270" y="23660"/>
                </a:lnTo>
                <a:lnTo>
                  <a:pt x="43540" y="23490"/>
                </a:lnTo>
                <a:lnTo>
                  <a:pt x="43720" y="23680"/>
                </a:lnTo>
                <a:lnTo>
                  <a:pt x="43590" y="23940"/>
                </a:lnTo>
                <a:lnTo>
                  <a:pt x="43450" y="24250"/>
                </a:lnTo>
                <a:lnTo>
                  <a:pt x="44230" y="24810"/>
                </a:lnTo>
                <a:lnTo>
                  <a:pt x="44310" y="24870"/>
                </a:lnTo>
                <a:lnTo>
                  <a:pt x="44690" y="25150"/>
                </a:lnTo>
                <a:lnTo>
                  <a:pt x="44690" y="25130"/>
                </a:lnTo>
                <a:lnTo>
                  <a:pt x="44710" y="24990"/>
                </a:lnTo>
                <a:lnTo>
                  <a:pt x="44740" y="24960"/>
                </a:lnTo>
                <a:lnTo>
                  <a:pt x="45000" y="24710"/>
                </a:lnTo>
                <a:lnTo>
                  <a:pt x="45210" y="24670"/>
                </a:lnTo>
                <a:lnTo>
                  <a:pt x="45230" y="24670"/>
                </a:lnTo>
                <a:lnTo>
                  <a:pt x="45600" y="25670"/>
                </a:lnTo>
                <a:lnTo>
                  <a:pt x="45630" y="26440"/>
                </a:lnTo>
                <a:lnTo>
                  <a:pt x="46590" y="26420"/>
                </a:lnTo>
                <a:lnTo>
                  <a:pt x="47390" y="26500"/>
                </a:lnTo>
                <a:lnTo>
                  <a:pt x="47450" y="26570"/>
                </a:lnTo>
                <a:lnTo>
                  <a:pt x="47110" y="26880"/>
                </a:lnTo>
                <a:lnTo>
                  <a:pt x="46970" y="26740"/>
                </a:lnTo>
                <a:lnTo>
                  <a:pt x="46390" y="27410"/>
                </a:lnTo>
                <a:lnTo>
                  <a:pt x="46520" y="27460"/>
                </a:lnTo>
                <a:lnTo>
                  <a:pt x="46780" y="27210"/>
                </a:lnTo>
                <a:lnTo>
                  <a:pt x="47010" y="27450"/>
                </a:lnTo>
                <a:lnTo>
                  <a:pt x="47100" y="27370"/>
                </a:lnTo>
                <a:lnTo>
                  <a:pt x="47380" y="27660"/>
                </a:lnTo>
                <a:lnTo>
                  <a:pt x="47310" y="27720"/>
                </a:lnTo>
                <a:lnTo>
                  <a:pt x="47520" y="27940"/>
                </a:lnTo>
                <a:lnTo>
                  <a:pt x="47600" y="27870"/>
                </a:lnTo>
                <a:lnTo>
                  <a:pt x="47690" y="27790"/>
                </a:lnTo>
                <a:lnTo>
                  <a:pt x="47810" y="27770"/>
                </a:lnTo>
                <a:lnTo>
                  <a:pt x="48600" y="28160"/>
                </a:lnTo>
                <a:lnTo>
                  <a:pt x="48990" y="28530"/>
                </a:lnTo>
                <a:lnTo>
                  <a:pt x="49090" y="28430"/>
                </a:lnTo>
                <a:lnTo>
                  <a:pt x="49390" y="28690"/>
                </a:lnTo>
                <a:lnTo>
                  <a:pt x="49400" y="28740"/>
                </a:lnTo>
                <a:lnTo>
                  <a:pt x="49450" y="28890"/>
                </a:lnTo>
                <a:lnTo>
                  <a:pt x="49720" y="28770"/>
                </a:lnTo>
                <a:lnTo>
                  <a:pt x="49830" y="29130"/>
                </a:lnTo>
                <a:lnTo>
                  <a:pt x="50110" y="29070"/>
                </a:lnTo>
                <a:lnTo>
                  <a:pt x="50330" y="30260"/>
                </a:lnTo>
                <a:lnTo>
                  <a:pt x="50190" y="30210"/>
                </a:lnTo>
                <a:lnTo>
                  <a:pt x="50100" y="30270"/>
                </a:lnTo>
                <a:lnTo>
                  <a:pt x="50020" y="30320"/>
                </a:lnTo>
                <a:lnTo>
                  <a:pt x="50150" y="31100"/>
                </a:lnTo>
                <a:lnTo>
                  <a:pt x="50350" y="31670"/>
                </a:lnTo>
                <a:lnTo>
                  <a:pt x="50040" y="31540"/>
                </a:lnTo>
                <a:lnTo>
                  <a:pt x="49950" y="31360"/>
                </a:lnTo>
                <a:lnTo>
                  <a:pt x="49630" y="31320"/>
                </a:lnTo>
                <a:lnTo>
                  <a:pt x="49590" y="32080"/>
                </a:lnTo>
                <a:lnTo>
                  <a:pt x="49410" y="32860"/>
                </a:lnTo>
                <a:lnTo>
                  <a:pt x="49340" y="33170"/>
                </a:lnTo>
                <a:lnTo>
                  <a:pt x="48010" y="32820"/>
                </a:lnTo>
                <a:lnTo>
                  <a:pt x="47100" y="32800"/>
                </a:lnTo>
                <a:lnTo>
                  <a:pt x="46970" y="32860"/>
                </a:lnTo>
                <a:lnTo>
                  <a:pt x="46910" y="32800"/>
                </a:lnTo>
                <a:lnTo>
                  <a:pt x="46490" y="32740"/>
                </a:lnTo>
                <a:lnTo>
                  <a:pt x="46420" y="32850"/>
                </a:lnTo>
                <a:lnTo>
                  <a:pt x="46480" y="33040"/>
                </a:lnTo>
                <a:lnTo>
                  <a:pt x="46320" y="33470"/>
                </a:lnTo>
                <a:lnTo>
                  <a:pt x="45680" y="33120"/>
                </a:lnTo>
                <a:lnTo>
                  <a:pt x="45630" y="33180"/>
                </a:lnTo>
                <a:lnTo>
                  <a:pt x="45630" y="33120"/>
                </a:lnTo>
                <a:lnTo>
                  <a:pt x="45460" y="33070"/>
                </a:lnTo>
                <a:lnTo>
                  <a:pt x="45470" y="32970"/>
                </a:lnTo>
                <a:lnTo>
                  <a:pt x="45130" y="32780"/>
                </a:lnTo>
                <a:lnTo>
                  <a:pt x="45000" y="33470"/>
                </a:lnTo>
                <a:lnTo>
                  <a:pt x="44910" y="33900"/>
                </a:lnTo>
                <a:lnTo>
                  <a:pt x="45100" y="33970"/>
                </a:lnTo>
                <a:lnTo>
                  <a:pt x="45170" y="35130"/>
                </a:lnTo>
                <a:lnTo>
                  <a:pt x="45180" y="35290"/>
                </a:lnTo>
                <a:lnTo>
                  <a:pt x="45150" y="36250"/>
                </a:lnTo>
                <a:lnTo>
                  <a:pt x="45010" y="36180"/>
                </a:lnTo>
                <a:lnTo>
                  <a:pt x="44010" y="36230"/>
                </a:lnTo>
                <a:lnTo>
                  <a:pt x="43850" y="35780"/>
                </a:lnTo>
                <a:lnTo>
                  <a:pt x="43670" y="35800"/>
                </a:lnTo>
                <a:lnTo>
                  <a:pt x="43640" y="35880"/>
                </a:lnTo>
                <a:lnTo>
                  <a:pt x="43310" y="35900"/>
                </a:lnTo>
                <a:lnTo>
                  <a:pt x="43310" y="36050"/>
                </a:lnTo>
                <a:lnTo>
                  <a:pt x="43250" y="36060"/>
                </a:lnTo>
                <a:lnTo>
                  <a:pt x="43270" y="36880"/>
                </a:lnTo>
                <a:lnTo>
                  <a:pt x="43030" y="36920"/>
                </a:lnTo>
                <a:lnTo>
                  <a:pt x="42600" y="35730"/>
                </a:lnTo>
                <a:lnTo>
                  <a:pt x="42340" y="35650"/>
                </a:lnTo>
                <a:lnTo>
                  <a:pt x="42110" y="35720"/>
                </a:lnTo>
                <a:lnTo>
                  <a:pt x="41730" y="35610"/>
                </a:lnTo>
                <a:lnTo>
                  <a:pt x="41710" y="35530"/>
                </a:lnTo>
                <a:lnTo>
                  <a:pt x="41410" y="35630"/>
                </a:lnTo>
                <a:lnTo>
                  <a:pt x="41460" y="35760"/>
                </a:lnTo>
                <a:lnTo>
                  <a:pt x="41000" y="35880"/>
                </a:lnTo>
                <a:lnTo>
                  <a:pt x="41000" y="35970"/>
                </a:lnTo>
                <a:lnTo>
                  <a:pt x="40700" y="36010"/>
                </a:lnTo>
                <a:lnTo>
                  <a:pt x="40620" y="35630"/>
                </a:lnTo>
                <a:lnTo>
                  <a:pt x="40910" y="35600"/>
                </a:lnTo>
                <a:lnTo>
                  <a:pt x="40870" y="35480"/>
                </a:lnTo>
                <a:lnTo>
                  <a:pt x="41010" y="35320"/>
                </a:lnTo>
                <a:lnTo>
                  <a:pt x="41000" y="35210"/>
                </a:lnTo>
                <a:lnTo>
                  <a:pt x="41150" y="35170"/>
                </a:lnTo>
                <a:lnTo>
                  <a:pt x="41330" y="35000"/>
                </a:lnTo>
                <a:lnTo>
                  <a:pt x="41380" y="34220"/>
                </a:lnTo>
                <a:lnTo>
                  <a:pt x="40650" y="34150"/>
                </a:lnTo>
                <a:lnTo>
                  <a:pt x="40610" y="33940"/>
                </a:lnTo>
                <a:lnTo>
                  <a:pt x="40350" y="33900"/>
                </a:lnTo>
                <a:lnTo>
                  <a:pt x="40350" y="34010"/>
                </a:lnTo>
                <a:lnTo>
                  <a:pt x="40430" y="34020"/>
                </a:lnTo>
                <a:lnTo>
                  <a:pt x="40430" y="34150"/>
                </a:lnTo>
                <a:lnTo>
                  <a:pt x="39930" y="33890"/>
                </a:lnTo>
                <a:lnTo>
                  <a:pt x="39680" y="33110"/>
                </a:lnTo>
                <a:lnTo>
                  <a:pt x="40030" y="32800"/>
                </a:lnTo>
                <a:lnTo>
                  <a:pt x="40130" y="32970"/>
                </a:lnTo>
                <a:lnTo>
                  <a:pt x="40530" y="32720"/>
                </a:lnTo>
                <a:lnTo>
                  <a:pt x="40840" y="32730"/>
                </a:lnTo>
                <a:lnTo>
                  <a:pt x="40950" y="32450"/>
                </a:lnTo>
                <a:lnTo>
                  <a:pt x="41000" y="32330"/>
                </a:lnTo>
                <a:lnTo>
                  <a:pt x="41050" y="31470"/>
                </a:lnTo>
                <a:lnTo>
                  <a:pt x="41340" y="31340"/>
                </a:lnTo>
                <a:lnTo>
                  <a:pt x="41450" y="31500"/>
                </a:lnTo>
                <a:lnTo>
                  <a:pt x="42000" y="31340"/>
                </a:lnTo>
                <a:lnTo>
                  <a:pt x="41970" y="31010"/>
                </a:lnTo>
                <a:lnTo>
                  <a:pt x="42080" y="30970"/>
                </a:lnTo>
                <a:lnTo>
                  <a:pt x="41990" y="30830"/>
                </a:lnTo>
                <a:lnTo>
                  <a:pt x="41620" y="30600"/>
                </a:lnTo>
                <a:lnTo>
                  <a:pt x="41470" y="30640"/>
                </a:lnTo>
                <a:lnTo>
                  <a:pt x="41420" y="30460"/>
                </a:lnTo>
                <a:lnTo>
                  <a:pt x="41320" y="30480"/>
                </a:lnTo>
                <a:lnTo>
                  <a:pt x="41320" y="30120"/>
                </a:lnTo>
                <a:lnTo>
                  <a:pt x="41320" y="30100"/>
                </a:lnTo>
                <a:lnTo>
                  <a:pt x="41130" y="29610"/>
                </a:lnTo>
                <a:lnTo>
                  <a:pt x="40940" y="29590"/>
                </a:lnTo>
                <a:lnTo>
                  <a:pt x="40900" y="29530"/>
                </a:lnTo>
                <a:lnTo>
                  <a:pt x="40620" y="29850"/>
                </a:lnTo>
                <a:lnTo>
                  <a:pt x="40460" y="29570"/>
                </a:lnTo>
                <a:lnTo>
                  <a:pt x="40460" y="29450"/>
                </a:lnTo>
                <a:lnTo>
                  <a:pt x="40270" y="29250"/>
                </a:lnTo>
                <a:lnTo>
                  <a:pt x="40330" y="29120"/>
                </a:lnTo>
                <a:lnTo>
                  <a:pt x="40160" y="28950"/>
                </a:lnTo>
                <a:lnTo>
                  <a:pt x="40260" y="28850"/>
                </a:lnTo>
                <a:lnTo>
                  <a:pt x="40160" y="28760"/>
                </a:lnTo>
                <a:lnTo>
                  <a:pt x="40810" y="28180"/>
                </a:lnTo>
                <a:lnTo>
                  <a:pt x="40440" y="27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