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Riscani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Risc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5170" y="21450"/>
                </a:moveTo>
                <a:lnTo>
                  <a:pt x="25330" y="21490"/>
                </a:lnTo>
                <a:lnTo>
                  <a:pt x="25440" y="21520"/>
                </a:lnTo>
                <a:lnTo>
                  <a:pt x="26130" y="21050"/>
                </a:lnTo>
                <a:lnTo>
                  <a:pt x="26110" y="21000"/>
                </a:lnTo>
                <a:lnTo>
                  <a:pt x="26350" y="20810"/>
                </a:lnTo>
                <a:lnTo>
                  <a:pt x="26090" y="20460"/>
                </a:lnTo>
                <a:lnTo>
                  <a:pt x="26220" y="20360"/>
                </a:lnTo>
                <a:lnTo>
                  <a:pt x="26110" y="20230"/>
                </a:lnTo>
                <a:lnTo>
                  <a:pt x="26640" y="19770"/>
                </a:lnTo>
                <a:lnTo>
                  <a:pt x="26500" y="19470"/>
                </a:lnTo>
                <a:lnTo>
                  <a:pt x="26740" y="19290"/>
                </a:lnTo>
                <a:lnTo>
                  <a:pt x="26800" y="19390"/>
                </a:lnTo>
                <a:lnTo>
                  <a:pt x="26920" y="19330"/>
                </a:lnTo>
                <a:lnTo>
                  <a:pt x="26890" y="19260"/>
                </a:lnTo>
                <a:lnTo>
                  <a:pt x="27670" y="18630"/>
                </a:lnTo>
                <a:lnTo>
                  <a:pt x="27860" y="18910"/>
                </a:lnTo>
                <a:lnTo>
                  <a:pt x="27950" y="18980"/>
                </a:lnTo>
                <a:lnTo>
                  <a:pt x="28000" y="18920"/>
                </a:lnTo>
                <a:lnTo>
                  <a:pt x="28250" y="19160"/>
                </a:lnTo>
                <a:lnTo>
                  <a:pt x="28290" y="19050"/>
                </a:lnTo>
                <a:lnTo>
                  <a:pt x="28290" y="19040"/>
                </a:lnTo>
                <a:lnTo>
                  <a:pt x="28390" y="19020"/>
                </a:lnTo>
                <a:lnTo>
                  <a:pt x="28650" y="19390"/>
                </a:lnTo>
                <a:lnTo>
                  <a:pt x="28720" y="19340"/>
                </a:lnTo>
                <a:lnTo>
                  <a:pt x="28960" y="19670"/>
                </a:lnTo>
                <a:lnTo>
                  <a:pt x="29590" y="18850"/>
                </a:lnTo>
                <a:lnTo>
                  <a:pt x="29990" y="19290"/>
                </a:lnTo>
                <a:lnTo>
                  <a:pt x="30740" y="18720"/>
                </a:lnTo>
                <a:lnTo>
                  <a:pt x="30670" y="18620"/>
                </a:lnTo>
                <a:lnTo>
                  <a:pt x="30770" y="18550"/>
                </a:lnTo>
                <a:lnTo>
                  <a:pt x="31490" y="18190"/>
                </a:lnTo>
                <a:lnTo>
                  <a:pt x="31530" y="18260"/>
                </a:lnTo>
                <a:lnTo>
                  <a:pt x="32250" y="17890"/>
                </a:lnTo>
                <a:lnTo>
                  <a:pt x="32210" y="16840"/>
                </a:lnTo>
                <a:lnTo>
                  <a:pt x="32450" y="16890"/>
                </a:lnTo>
                <a:lnTo>
                  <a:pt x="32740" y="17130"/>
                </a:lnTo>
                <a:lnTo>
                  <a:pt x="32670" y="17210"/>
                </a:lnTo>
                <a:lnTo>
                  <a:pt x="32910" y="17400"/>
                </a:lnTo>
                <a:lnTo>
                  <a:pt x="32970" y="17550"/>
                </a:lnTo>
                <a:lnTo>
                  <a:pt x="33150" y="17600"/>
                </a:lnTo>
                <a:lnTo>
                  <a:pt x="33340" y="17790"/>
                </a:lnTo>
                <a:lnTo>
                  <a:pt x="33450" y="17750"/>
                </a:lnTo>
                <a:lnTo>
                  <a:pt x="33610" y="17850"/>
                </a:lnTo>
                <a:lnTo>
                  <a:pt x="33930" y="17840"/>
                </a:lnTo>
                <a:lnTo>
                  <a:pt x="34010" y="17800"/>
                </a:lnTo>
                <a:lnTo>
                  <a:pt x="34140" y="17750"/>
                </a:lnTo>
                <a:lnTo>
                  <a:pt x="34260" y="17700"/>
                </a:lnTo>
                <a:lnTo>
                  <a:pt x="34270" y="17690"/>
                </a:lnTo>
                <a:lnTo>
                  <a:pt x="34320" y="17590"/>
                </a:lnTo>
                <a:lnTo>
                  <a:pt x="34500" y="17510"/>
                </a:lnTo>
                <a:lnTo>
                  <a:pt x="34530" y="17500"/>
                </a:lnTo>
                <a:lnTo>
                  <a:pt x="34880" y="17700"/>
                </a:lnTo>
                <a:lnTo>
                  <a:pt x="34880" y="17770"/>
                </a:lnTo>
                <a:lnTo>
                  <a:pt x="34990" y="17780"/>
                </a:lnTo>
                <a:lnTo>
                  <a:pt x="35250" y="18030"/>
                </a:lnTo>
                <a:lnTo>
                  <a:pt x="35370" y="18040"/>
                </a:lnTo>
                <a:lnTo>
                  <a:pt x="34850" y="18470"/>
                </a:lnTo>
                <a:lnTo>
                  <a:pt x="34830" y="18790"/>
                </a:lnTo>
                <a:lnTo>
                  <a:pt x="34820" y="18950"/>
                </a:lnTo>
                <a:lnTo>
                  <a:pt x="34640" y="19090"/>
                </a:lnTo>
                <a:lnTo>
                  <a:pt x="34740" y="19270"/>
                </a:lnTo>
                <a:lnTo>
                  <a:pt x="34300" y="19680"/>
                </a:lnTo>
                <a:lnTo>
                  <a:pt x="34860" y="20530"/>
                </a:lnTo>
                <a:lnTo>
                  <a:pt x="34300" y="20840"/>
                </a:lnTo>
                <a:lnTo>
                  <a:pt x="34690" y="21460"/>
                </a:lnTo>
                <a:lnTo>
                  <a:pt x="34830" y="21320"/>
                </a:lnTo>
                <a:lnTo>
                  <a:pt x="34990" y="21580"/>
                </a:lnTo>
                <a:lnTo>
                  <a:pt x="35200" y="21510"/>
                </a:lnTo>
                <a:lnTo>
                  <a:pt x="35250" y="21610"/>
                </a:lnTo>
                <a:lnTo>
                  <a:pt x="35450" y="21500"/>
                </a:lnTo>
                <a:lnTo>
                  <a:pt x="35780" y="21620"/>
                </a:lnTo>
                <a:lnTo>
                  <a:pt x="35970" y="21600"/>
                </a:lnTo>
                <a:lnTo>
                  <a:pt x="36710" y="21770"/>
                </a:lnTo>
                <a:lnTo>
                  <a:pt x="36840" y="21800"/>
                </a:lnTo>
                <a:lnTo>
                  <a:pt x="36900" y="21900"/>
                </a:lnTo>
                <a:lnTo>
                  <a:pt x="36910" y="21910"/>
                </a:lnTo>
                <a:lnTo>
                  <a:pt x="36840" y="21940"/>
                </a:lnTo>
                <a:lnTo>
                  <a:pt x="36810" y="21950"/>
                </a:lnTo>
                <a:lnTo>
                  <a:pt x="36860" y="22040"/>
                </a:lnTo>
                <a:lnTo>
                  <a:pt x="36710" y="22040"/>
                </a:lnTo>
                <a:lnTo>
                  <a:pt x="36690" y="22040"/>
                </a:lnTo>
                <a:lnTo>
                  <a:pt x="36670" y="22460"/>
                </a:lnTo>
                <a:lnTo>
                  <a:pt x="36710" y="22490"/>
                </a:lnTo>
                <a:lnTo>
                  <a:pt x="36790" y="22570"/>
                </a:lnTo>
                <a:lnTo>
                  <a:pt x="36830" y="22610"/>
                </a:lnTo>
                <a:lnTo>
                  <a:pt x="36900" y="22630"/>
                </a:lnTo>
                <a:lnTo>
                  <a:pt x="36920" y="22630"/>
                </a:lnTo>
                <a:lnTo>
                  <a:pt x="37010" y="22650"/>
                </a:lnTo>
                <a:lnTo>
                  <a:pt x="36980" y="22740"/>
                </a:lnTo>
                <a:lnTo>
                  <a:pt x="36930" y="22910"/>
                </a:lnTo>
                <a:lnTo>
                  <a:pt x="36930" y="22920"/>
                </a:lnTo>
                <a:lnTo>
                  <a:pt x="37010" y="22930"/>
                </a:lnTo>
                <a:lnTo>
                  <a:pt x="37130" y="22940"/>
                </a:lnTo>
                <a:lnTo>
                  <a:pt x="37240" y="23100"/>
                </a:lnTo>
                <a:lnTo>
                  <a:pt x="37480" y="23140"/>
                </a:lnTo>
                <a:lnTo>
                  <a:pt x="37510" y="23140"/>
                </a:lnTo>
                <a:lnTo>
                  <a:pt x="37530" y="23160"/>
                </a:lnTo>
                <a:lnTo>
                  <a:pt x="37760" y="23370"/>
                </a:lnTo>
                <a:lnTo>
                  <a:pt x="37880" y="23480"/>
                </a:lnTo>
                <a:lnTo>
                  <a:pt x="37890" y="23490"/>
                </a:lnTo>
                <a:lnTo>
                  <a:pt x="37900" y="23500"/>
                </a:lnTo>
                <a:lnTo>
                  <a:pt x="37900" y="23510"/>
                </a:lnTo>
                <a:lnTo>
                  <a:pt x="37840" y="23620"/>
                </a:lnTo>
                <a:lnTo>
                  <a:pt x="37840" y="23640"/>
                </a:lnTo>
                <a:lnTo>
                  <a:pt x="37860" y="23730"/>
                </a:lnTo>
                <a:lnTo>
                  <a:pt x="37880" y="23820"/>
                </a:lnTo>
                <a:lnTo>
                  <a:pt x="37900" y="23840"/>
                </a:lnTo>
                <a:lnTo>
                  <a:pt x="38000" y="23950"/>
                </a:lnTo>
                <a:lnTo>
                  <a:pt x="38130" y="24100"/>
                </a:lnTo>
                <a:lnTo>
                  <a:pt x="38150" y="24150"/>
                </a:lnTo>
                <a:lnTo>
                  <a:pt x="38240" y="24500"/>
                </a:lnTo>
                <a:lnTo>
                  <a:pt x="38250" y="24530"/>
                </a:lnTo>
                <a:lnTo>
                  <a:pt x="38290" y="24540"/>
                </a:lnTo>
                <a:lnTo>
                  <a:pt x="38520" y="24570"/>
                </a:lnTo>
                <a:lnTo>
                  <a:pt x="39300" y="24060"/>
                </a:lnTo>
                <a:lnTo>
                  <a:pt x="39560" y="23980"/>
                </a:lnTo>
                <a:lnTo>
                  <a:pt x="39570" y="24120"/>
                </a:lnTo>
                <a:lnTo>
                  <a:pt x="39700" y="24110"/>
                </a:lnTo>
                <a:lnTo>
                  <a:pt x="39720" y="24570"/>
                </a:lnTo>
                <a:lnTo>
                  <a:pt x="39960" y="24540"/>
                </a:lnTo>
                <a:lnTo>
                  <a:pt x="39980" y="25190"/>
                </a:lnTo>
                <a:lnTo>
                  <a:pt x="40080" y="25170"/>
                </a:lnTo>
                <a:lnTo>
                  <a:pt x="40300" y="25100"/>
                </a:lnTo>
                <a:lnTo>
                  <a:pt x="40370" y="25310"/>
                </a:lnTo>
                <a:lnTo>
                  <a:pt x="40320" y="25630"/>
                </a:lnTo>
                <a:lnTo>
                  <a:pt x="40370" y="25880"/>
                </a:lnTo>
                <a:lnTo>
                  <a:pt x="40310" y="25860"/>
                </a:lnTo>
                <a:lnTo>
                  <a:pt x="40170" y="25790"/>
                </a:lnTo>
                <a:lnTo>
                  <a:pt x="40150" y="25780"/>
                </a:lnTo>
                <a:lnTo>
                  <a:pt x="39960" y="25860"/>
                </a:lnTo>
                <a:lnTo>
                  <a:pt x="39900" y="25930"/>
                </a:lnTo>
                <a:lnTo>
                  <a:pt x="39690" y="26160"/>
                </a:lnTo>
                <a:lnTo>
                  <a:pt x="39690" y="26170"/>
                </a:lnTo>
                <a:lnTo>
                  <a:pt x="39730" y="26320"/>
                </a:lnTo>
                <a:lnTo>
                  <a:pt x="39610" y="26450"/>
                </a:lnTo>
                <a:lnTo>
                  <a:pt x="39610" y="26460"/>
                </a:lnTo>
                <a:lnTo>
                  <a:pt x="39840" y="26760"/>
                </a:lnTo>
                <a:lnTo>
                  <a:pt x="39850" y="26770"/>
                </a:lnTo>
                <a:lnTo>
                  <a:pt x="39790" y="26830"/>
                </a:lnTo>
                <a:lnTo>
                  <a:pt x="39780" y="26830"/>
                </a:lnTo>
                <a:lnTo>
                  <a:pt x="39720" y="26810"/>
                </a:lnTo>
                <a:lnTo>
                  <a:pt x="39710" y="26910"/>
                </a:lnTo>
                <a:lnTo>
                  <a:pt x="39710" y="26920"/>
                </a:lnTo>
                <a:lnTo>
                  <a:pt x="39640" y="26990"/>
                </a:lnTo>
                <a:lnTo>
                  <a:pt x="39530" y="27110"/>
                </a:lnTo>
                <a:lnTo>
                  <a:pt x="39520" y="27100"/>
                </a:lnTo>
                <a:lnTo>
                  <a:pt x="39480" y="27050"/>
                </a:lnTo>
                <a:lnTo>
                  <a:pt x="39460" y="27120"/>
                </a:lnTo>
                <a:lnTo>
                  <a:pt x="39440" y="27170"/>
                </a:lnTo>
                <a:lnTo>
                  <a:pt x="39330" y="27170"/>
                </a:lnTo>
                <a:lnTo>
                  <a:pt x="39310" y="27170"/>
                </a:lnTo>
                <a:lnTo>
                  <a:pt x="39240" y="27180"/>
                </a:lnTo>
                <a:lnTo>
                  <a:pt x="39210" y="27180"/>
                </a:lnTo>
                <a:lnTo>
                  <a:pt x="38880" y="26920"/>
                </a:lnTo>
                <a:lnTo>
                  <a:pt x="38960" y="26790"/>
                </a:lnTo>
                <a:lnTo>
                  <a:pt x="38860" y="26650"/>
                </a:lnTo>
                <a:lnTo>
                  <a:pt x="38680" y="26540"/>
                </a:lnTo>
                <a:lnTo>
                  <a:pt x="38700" y="26430"/>
                </a:lnTo>
                <a:lnTo>
                  <a:pt x="38480" y="26440"/>
                </a:lnTo>
                <a:lnTo>
                  <a:pt x="37860" y="26080"/>
                </a:lnTo>
                <a:lnTo>
                  <a:pt x="37980" y="25920"/>
                </a:lnTo>
                <a:lnTo>
                  <a:pt x="37850" y="25840"/>
                </a:lnTo>
                <a:lnTo>
                  <a:pt x="37830" y="25830"/>
                </a:lnTo>
                <a:lnTo>
                  <a:pt x="37810" y="25810"/>
                </a:lnTo>
                <a:lnTo>
                  <a:pt x="37700" y="25750"/>
                </a:lnTo>
                <a:lnTo>
                  <a:pt x="37660" y="25810"/>
                </a:lnTo>
                <a:lnTo>
                  <a:pt x="37650" y="25810"/>
                </a:lnTo>
                <a:lnTo>
                  <a:pt x="37460" y="25710"/>
                </a:lnTo>
                <a:lnTo>
                  <a:pt x="37490" y="25570"/>
                </a:lnTo>
                <a:lnTo>
                  <a:pt x="37100" y="25050"/>
                </a:lnTo>
                <a:lnTo>
                  <a:pt x="36960" y="25060"/>
                </a:lnTo>
                <a:lnTo>
                  <a:pt x="36880" y="24510"/>
                </a:lnTo>
                <a:lnTo>
                  <a:pt x="36710" y="24350"/>
                </a:lnTo>
                <a:lnTo>
                  <a:pt x="36590" y="24460"/>
                </a:lnTo>
                <a:lnTo>
                  <a:pt x="36260" y="24070"/>
                </a:lnTo>
                <a:lnTo>
                  <a:pt x="35850" y="24450"/>
                </a:lnTo>
                <a:lnTo>
                  <a:pt x="35690" y="24610"/>
                </a:lnTo>
                <a:lnTo>
                  <a:pt x="35020" y="25090"/>
                </a:lnTo>
                <a:lnTo>
                  <a:pt x="34920" y="25000"/>
                </a:lnTo>
                <a:lnTo>
                  <a:pt x="34690" y="25190"/>
                </a:lnTo>
                <a:lnTo>
                  <a:pt x="33760" y="24180"/>
                </a:lnTo>
                <a:lnTo>
                  <a:pt x="33100" y="24620"/>
                </a:lnTo>
                <a:lnTo>
                  <a:pt x="33090" y="24630"/>
                </a:lnTo>
                <a:lnTo>
                  <a:pt x="32900" y="24430"/>
                </a:lnTo>
                <a:lnTo>
                  <a:pt x="32930" y="24340"/>
                </a:lnTo>
                <a:lnTo>
                  <a:pt x="32780" y="24310"/>
                </a:lnTo>
                <a:lnTo>
                  <a:pt x="32750" y="24130"/>
                </a:lnTo>
                <a:lnTo>
                  <a:pt x="31960" y="23950"/>
                </a:lnTo>
                <a:lnTo>
                  <a:pt x="31910" y="24150"/>
                </a:lnTo>
                <a:lnTo>
                  <a:pt x="31900" y="24140"/>
                </a:lnTo>
                <a:lnTo>
                  <a:pt x="31430" y="24040"/>
                </a:lnTo>
                <a:lnTo>
                  <a:pt x="30970" y="23670"/>
                </a:lnTo>
                <a:lnTo>
                  <a:pt x="30890" y="23860"/>
                </a:lnTo>
                <a:lnTo>
                  <a:pt x="30740" y="24250"/>
                </a:lnTo>
                <a:lnTo>
                  <a:pt x="30670" y="24430"/>
                </a:lnTo>
                <a:lnTo>
                  <a:pt x="30540" y="24550"/>
                </a:lnTo>
                <a:lnTo>
                  <a:pt x="30530" y="24670"/>
                </a:lnTo>
                <a:lnTo>
                  <a:pt x="30530" y="24690"/>
                </a:lnTo>
                <a:lnTo>
                  <a:pt x="30350" y="24830"/>
                </a:lnTo>
                <a:lnTo>
                  <a:pt x="30320" y="24850"/>
                </a:lnTo>
                <a:lnTo>
                  <a:pt x="30300" y="24950"/>
                </a:lnTo>
                <a:lnTo>
                  <a:pt x="30250" y="25110"/>
                </a:lnTo>
                <a:lnTo>
                  <a:pt x="30240" y="25160"/>
                </a:lnTo>
                <a:lnTo>
                  <a:pt x="29600" y="24500"/>
                </a:lnTo>
                <a:lnTo>
                  <a:pt x="29460" y="24460"/>
                </a:lnTo>
                <a:lnTo>
                  <a:pt x="29450" y="24460"/>
                </a:lnTo>
                <a:lnTo>
                  <a:pt x="29410" y="24580"/>
                </a:lnTo>
                <a:lnTo>
                  <a:pt x="29290" y="24630"/>
                </a:lnTo>
                <a:lnTo>
                  <a:pt x="29260" y="24640"/>
                </a:lnTo>
                <a:lnTo>
                  <a:pt x="28920" y="24320"/>
                </a:lnTo>
                <a:lnTo>
                  <a:pt x="28390" y="25640"/>
                </a:lnTo>
                <a:lnTo>
                  <a:pt x="28050" y="25510"/>
                </a:lnTo>
                <a:lnTo>
                  <a:pt x="27880" y="25970"/>
                </a:lnTo>
                <a:lnTo>
                  <a:pt x="28120" y="26070"/>
                </a:lnTo>
                <a:lnTo>
                  <a:pt x="28130" y="26470"/>
                </a:lnTo>
                <a:lnTo>
                  <a:pt x="27590" y="26390"/>
                </a:lnTo>
                <a:lnTo>
                  <a:pt x="27690" y="26730"/>
                </a:lnTo>
                <a:lnTo>
                  <a:pt x="27610" y="26750"/>
                </a:lnTo>
                <a:lnTo>
                  <a:pt x="27480" y="27030"/>
                </a:lnTo>
                <a:lnTo>
                  <a:pt x="27350" y="27080"/>
                </a:lnTo>
                <a:lnTo>
                  <a:pt x="27360" y="27090"/>
                </a:lnTo>
                <a:lnTo>
                  <a:pt x="27370" y="27110"/>
                </a:lnTo>
                <a:lnTo>
                  <a:pt x="27380" y="27160"/>
                </a:lnTo>
                <a:lnTo>
                  <a:pt x="27370" y="27200"/>
                </a:lnTo>
                <a:lnTo>
                  <a:pt x="27350" y="27210"/>
                </a:lnTo>
                <a:lnTo>
                  <a:pt x="27300" y="27160"/>
                </a:lnTo>
                <a:lnTo>
                  <a:pt x="27080" y="26990"/>
                </a:lnTo>
                <a:lnTo>
                  <a:pt x="26950" y="26900"/>
                </a:lnTo>
                <a:lnTo>
                  <a:pt x="26940" y="26890"/>
                </a:lnTo>
                <a:lnTo>
                  <a:pt x="26860" y="26750"/>
                </a:lnTo>
                <a:lnTo>
                  <a:pt x="26760" y="26490"/>
                </a:lnTo>
                <a:lnTo>
                  <a:pt x="26650" y="26270"/>
                </a:lnTo>
                <a:lnTo>
                  <a:pt x="26610" y="26190"/>
                </a:lnTo>
                <a:lnTo>
                  <a:pt x="26530" y="26030"/>
                </a:lnTo>
                <a:lnTo>
                  <a:pt x="26440" y="25890"/>
                </a:lnTo>
                <a:lnTo>
                  <a:pt x="26270" y="25620"/>
                </a:lnTo>
                <a:lnTo>
                  <a:pt x="26290" y="25580"/>
                </a:lnTo>
                <a:lnTo>
                  <a:pt x="26330" y="25530"/>
                </a:lnTo>
                <a:lnTo>
                  <a:pt x="26400" y="25470"/>
                </a:lnTo>
                <a:lnTo>
                  <a:pt x="26450" y="25440"/>
                </a:lnTo>
                <a:lnTo>
                  <a:pt x="26470" y="25390"/>
                </a:lnTo>
                <a:lnTo>
                  <a:pt x="26470" y="25380"/>
                </a:lnTo>
                <a:lnTo>
                  <a:pt x="26460" y="25330"/>
                </a:lnTo>
                <a:lnTo>
                  <a:pt x="26410" y="25300"/>
                </a:lnTo>
                <a:lnTo>
                  <a:pt x="26370" y="25290"/>
                </a:lnTo>
                <a:lnTo>
                  <a:pt x="26320" y="25300"/>
                </a:lnTo>
                <a:lnTo>
                  <a:pt x="26200" y="25340"/>
                </a:lnTo>
                <a:lnTo>
                  <a:pt x="26100" y="25370"/>
                </a:lnTo>
                <a:lnTo>
                  <a:pt x="26070" y="25380"/>
                </a:lnTo>
                <a:lnTo>
                  <a:pt x="26040" y="25360"/>
                </a:lnTo>
                <a:lnTo>
                  <a:pt x="26710" y="24950"/>
                </a:lnTo>
                <a:lnTo>
                  <a:pt x="26550" y="24690"/>
                </a:lnTo>
                <a:lnTo>
                  <a:pt x="26540" y="24680"/>
                </a:lnTo>
                <a:lnTo>
                  <a:pt x="26510" y="24670"/>
                </a:lnTo>
                <a:lnTo>
                  <a:pt x="26330" y="24580"/>
                </a:lnTo>
                <a:lnTo>
                  <a:pt x="26080" y="24500"/>
                </a:lnTo>
                <a:lnTo>
                  <a:pt x="25860" y="24340"/>
                </a:lnTo>
                <a:lnTo>
                  <a:pt x="25880" y="24150"/>
                </a:lnTo>
                <a:lnTo>
                  <a:pt x="25850" y="23210"/>
                </a:lnTo>
                <a:lnTo>
                  <a:pt x="25860" y="23070"/>
                </a:lnTo>
                <a:lnTo>
                  <a:pt x="25620" y="22780"/>
                </a:lnTo>
                <a:lnTo>
                  <a:pt x="25510" y="22650"/>
                </a:lnTo>
                <a:lnTo>
                  <a:pt x="25490" y="22630"/>
                </a:lnTo>
                <a:lnTo>
                  <a:pt x="25260" y="22500"/>
                </a:lnTo>
                <a:lnTo>
                  <a:pt x="25010" y="22340"/>
                </a:lnTo>
                <a:lnTo>
                  <a:pt x="24810" y="22090"/>
                </a:lnTo>
                <a:lnTo>
                  <a:pt x="25170" y="21590"/>
                </a:lnTo>
                <a:lnTo>
                  <a:pt x="25170" y="21460"/>
                </a:lnTo>
                <a:lnTo>
                  <a:pt x="25170" y="21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