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Rezina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Rez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870" y="33990"/>
                </a:moveTo>
                <a:lnTo>
                  <a:pt x="62800" y="34020"/>
                </a:lnTo>
                <a:lnTo>
                  <a:pt x="62320" y="34180"/>
                </a:lnTo>
                <a:lnTo>
                  <a:pt x="62160" y="33960"/>
                </a:lnTo>
                <a:lnTo>
                  <a:pt x="61970" y="34040"/>
                </a:lnTo>
                <a:lnTo>
                  <a:pt x="61780" y="33540"/>
                </a:lnTo>
                <a:lnTo>
                  <a:pt x="61980" y="33390"/>
                </a:lnTo>
                <a:lnTo>
                  <a:pt x="61920" y="33260"/>
                </a:lnTo>
                <a:lnTo>
                  <a:pt x="61840" y="33290"/>
                </a:lnTo>
                <a:lnTo>
                  <a:pt x="61800" y="33140"/>
                </a:lnTo>
                <a:lnTo>
                  <a:pt x="61670" y="33190"/>
                </a:lnTo>
                <a:lnTo>
                  <a:pt x="61410" y="32510"/>
                </a:lnTo>
                <a:lnTo>
                  <a:pt x="61040" y="32690"/>
                </a:lnTo>
                <a:lnTo>
                  <a:pt x="60880" y="32510"/>
                </a:lnTo>
                <a:lnTo>
                  <a:pt x="60840" y="32290"/>
                </a:lnTo>
                <a:lnTo>
                  <a:pt x="60700" y="32370"/>
                </a:lnTo>
                <a:lnTo>
                  <a:pt x="60610" y="32290"/>
                </a:lnTo>
                <a:lnTo>
                  <a:pt x="60500" y="32340"/>
                </a:lnTo>
                <a:lnTo>
                  <a:pt x="60330" y="32310"/>
                </a:lnTo>
                <a:lnTo>
                  <a:pt x="60440" y="32100"/>
                </a:lnTo>
                <a:lnTo>
                  <a:pt x="60330" y="31970"/>
                </a:lnTo>
                <a:lnTo>
                  <a:pt x="60020" y="32330"/>
                </a:lnTo>
                <a:lnTo>
                  <a:pt x="60000" y="32570"/>
                </a:lnTo>
                <a:lnTo>
                  <a:pt x="59640" y="32650"/>
                </a:lnTo>
                <a:lnTo>
                  <a:pt x="59750" y="32860"/>
                </a:lnTo>
                <a:lnTo>
                  <a:pt x="59270" y="32720"/>
                </a:lnTo>
                <a:lnTo>
                  <a:pt x="59120" y="32830"/>
                </a:lnTo>
                <a:lnTo>
                  <a:pt x="58920" y="32480"/>
                </a:lnTo>
                <a:lnTo>
                  <a:pt x="58770" y="32620"/>
                </a:lnTo>
                <a:lnTo>
                  <a:pt x="58990" y="33110"/>
                </a:lnTo>
                <a:lnTo>
                  <a:pt x="58710" y="33210"/>
                </a:lnTo>
                <a:lnTo>
                  <a:pt x="58590" y="32960"/>
                </a:lnTo>
                <a:lnTo>
                  <a:pt x="58260" y="32880"/>
                </a:lnTo>
                <a:lnTo>
                  <a:pt x="58230" y="32770"/>
                </a:lnTo>
                <a:lnTo>
                  <a:pt x="57520" y="32660"/>
                </a:lnTo>
                <a:lnTo>
                  <a:pt x="57490" y="32650"/>
                </a:lnTo>
                <a:lnTo>
                  <a:pt x="57570" y="32300"/>
                </a:lnTo>
                <a:lnTo>
                  <a:pt x="56280" y="31230"/>
                </a:lnTo>
                <a:lnTo>
                  <a:pt x="56310" y="31040"/>
                </a:lnTo>
                <a:lnTo>
                  <a:pt x="56100" y="30980"/>
                </a:lnTo>
                <a:lnTo>
                  <a:pt x="56440" y="30340"/>
                </a:lnTo>
                <a:lnTo>
                  <a:pt x="55710" y="30230"/>
                </a:lnTo>
                <a:lnTo>
                  <a:pt x="55620" y="30240"/>
                </a:lnTo>
                <a:lnTo>
                  <a:pt x="55640" y="30320"/>
                </a:lnTo>
                <a:lnTo>
                  <a:pt x="55650" y="30380"/>
                </a:lnTo>
                <a:lnTo>
                  <a:pt x="55650" y="30420"/>
                </a:lnTo>
                <a:lnTo>
                  <a:pt x="55640" y="30410"/>
                </a:lnTo>
                <a:lnTo>
                  <a:pt x="55380" y="30200"/>
                </a:lnTo>
                <a:lnTo>
                  <a:pt x="55270" y="30340"/>
                </a:lnTo>
                <a:lnTo>
                  <a:pt x="54210" y="29910"/>
                </a:lnTo>
                <a:lnTo>
                  <a:pt x="54600" y="28860"/>
                </a:lnTo>
                <a:lnTo>
                  <a:pt x="54690" y="28760"/>
                </a:lnTo>
                <a:lnTo>
                  <a:pt x="55140" y="28470"/>
                </a:lnTo>
                <a:lnTo>
                  <a:pt x="55330" y="27990"/>
                </a:lnTo>
                <a:lnTo>
                  <a:pt x="55640" y="27520"/>
                </a:lnTo>
                <a:lnTo>
                  <a:pt x="55570" y="27520"/>
                </a:lnTo>
                <a:lnTo>
                  <a:pt x="55670" y="27320"/>
                </a:lnTo>
                <a:lnTo>
                  <a:pt x="55930" y="27470"/>
                </a:lnTo>
                <a:lnTo>
                  <a:pt x="55950" y="27580"/>
                </a:lnTo>
                <a:lnTo>
                  <a:pt x="56890" y="28090"/>
                </a:lnTo>
                <a:lnTo>
                  <a:pt x="57050" y="28510"/>
                </a:lnTo>
                <a:lnTo>
                  <a:pt x="57500" y="28530"/>
                </a:lnTo>
                <a:lnTo>
                  <a:pt x="57380" y="28330"/>
                </a:lnTo>
                <a:lnTo>
                  <a:pt x="57220" y="28370"/>
                </a:lnTo>
                <a:lnTo>
                  <a:pt x="57120" y="28190"/>
                </a:lnTo>
                <a:lnTo>
                  <a:pt x="57890" y="28080"/>
                </a:lnTo>
                <a:lnTo>
                  <a:pt x="57720" y="27570"/>
                </a:lnTo>
                <a:lnTo>
                  <a:pt x="57650" y="27380"/>
                </a:lnTo>
                <a:lnTo>
                  <a:pt x="57560" y="27280"/>
                </a:lnTo>
                <a:lnTo>
                  <a:pt x="57570" y="26920"/>
                </a:lnTo>
                <a:lnTo>
                  <a:pt x="57400" y="26940"/>
                </a:lnTo>
                <a:lnTo>
                  <a:pt x="57540" y="26350"/>
                </a:lnTo>
                <a:lnTo>
                  <a:pt x="57770" y="26270"/>
                </a:lnTo>
                <a:lnTo>
                  <a:pt x="57770" y="26430"/>
                </a:lnTo>
                <a:lnTo>
                  <a:pt x="58280" y="26450"/>
                </a:lnTo>
                <a:lnTo>
                  <a:pt x="58580" y="26220"/>
                </a:lnTo>
                <a:lnTo>
                  <a:pt x="58790" y="26420"/>
                </a:lnTo>
                <a:lnTo>
                  <a:pt x="59260" y="25620"/>
                </a:lnTo>
                <a:lnTo>
                  <a:pt x="59400" y="25610"/>
                </a:lnTo>
                <a:lnTo>
                  <a:pt x="59380" y="25540"/>
                </a:lnTo>
                <a:lnTo>
                  <a:pt x="59490" y="25460"/>
                </a:lnTo>
                <a:lnTo>
                  <a:pt x="59450" y="25360"/>
                </a:lnTo>
                <a:lnTo>
                  <a:pt x="59500" y="25320"/>
                </a:lnTo>
                <a:lnTo>
                  <a:pt x="59560" y="25250"/>
                </a:lnTo>
                <a:lnTo>
                  <a:pt x="59950" y="25380"/>
                </a:lnTo>
                <a:lnTo>
                  <a:pt x="60020" y="25330"/>
                </a:lnTo>
                <a:lnTo>
                  <a:pt x="60280" y="25450"/>
                </a:lnTo>
                <a:lnTo>
                  <a:pt x="60380" y="25420"/>
                </a:lnTo>
                <a:lnTo>
                  <a:pt x="60500" y="25550"/>
                </a:lnTo>
                <a:lnTo>
                  <a:pt x="60520" y="24380"/>
                </a:lnTo>
                <a:lnTo>
                  <a:pt x="60680" y="24460"/>
                </a:lnTo>
                <a:lnTo>
                  <a:pt x="61010" y="24070"/>
                </a:lnTo>
                <a:lnTo>
                  <a:pt x="61240" y="24260"/>
                </a:lnTo>
                <a:lnTo>
                  <a:pt x="61520" y="23990"/>
                </a:lnTo>
                <a:lnTo>
                  <a:pt x="61890" y="24440"/>
                </a:lnTo>
                <a:lnTo>
                  <a:pt x="62010" y="24360"/>
                </a:lnTo>
                <a:lnTo>
                  <a:pt x="61470" y="23720"/>
                </a:lnTo>
                <a:lnTo>
                  <a:pt x="61230" y="23540"/>
                </a:lnTo>
                <a:lnTo>
                  <a:pt x="61020" y="23480"/>
                </a:lnTo>
                <a:lnTo>
                  <a:pt x="61050" y="23350"/>
                </a:lnTo>
                <a:lnTo>
                  <a:pt x="61000" y="23340"/>
                </a:lnTo>
                <a:lnTo>
                  <a:pt x="61000" y="23230"/>
                </a:lnTo>
                <a:lnTo>
                  <a:pt x="61870" y="23390"/>
                </a:lnTo>
                <a:lnTo>
                  <a:pt x="61910" y="23400"/>
                </a:lnTo>
                <a:lnTo>
                  <a:pt x="61930" y="23410"/>
                </a:lnTo>
                <a:lnTo>
                  <a:pt x="62320" y="23580"/>
                </a:lnTo>
                <a:lnTo>
                  <a:pt x="62450" y="23640"/>
                </a:lnTo>
                <a:lnTo>
                  <a:pt x="62490" y="23680"/>
                </a:lnTo>
                <a:lnTo>
                  <a:pt x="62830" y="24000"/>
                </a:lnTo>
                <a:lnTo>
                  <a:pt x="62830" y="24010"/>
                </a:lnTo>
                <a:lnTo>
                  <a:pt x="63000" y="24390"/>
                </a:lnTo>
                <a:lnTo>
                  <a:pt x="62920" y="24690"/>
                </a:lnTo>
                <a:lnTo>
                  <a:pt x="62920" y="24700"/>
                </a:lnTo>
                <a:lnTo>
                  <a:pt x="62710" y="25130"/>
                </a:lnTo>
                <a:lnTo>
                  <a:pt x="62520" y="25530"/>
                </a:lnTo>
                <a:lnTo>
                  <a:pt x="62370" y="25840"/>
                </a:lnTo>
                <a:lnTo>
                  <a:pt x="62360" y="25850"/>
                </a:lnTo>
                <a:lnTo>
                  <a:pt x="62360" y="25870"/>
                </a:lnTo>
                <a:lnTo>
                  <a:pt x="62150" y="26800"/>
                </a:lnTo>
                <a:lnTo>
                  <a:pt x="62150" y="26810"/>
                </a:lnTo>
                <a:lnTo>
                  <a:pt x="62120" y="27160"/>
                </a:lnTo>
                <a:lnTo>
                  <a:pt x="62100" y="27470"/>
                </a:lnTo>
                <a:lnTo>
                  <a:pt x="62100" y="27490"/>
                </a:lnTo>
                <a:lnTo>
                  <a:pt x="62080" y="27540"/>
                </a:lnTo>
                <a:lnTo>
                  <a:pt x="62070" y="27580"/>
                </a:lnTo>
                <a:lnTo>
                  <a:pt x="61830" y="28230"/>
                </a:lnTo>
                <a:lnTo>
                  <a:pt x="61820" y="28260"/>
                </a:lnTo>
                <a:lnTo>
                  <a:pt x="61840" y="28320"/>
                </a:lnTo>
                <a:lnTo>
                  <a:pt x="61890" y="28500"/>
                </a:lnTo>
                <a:lnTo>
                  <a:pt x="62080" y="29170"/>
                </a:lnTo>
                <a:lnTo>
                  <a:pt x="62200" y="29590"/>
                </a:lnTo>
                <a:lnTo>
                  <a:pt x="62250" y="29770"/>
                </a:lnTo>
                <a:lnTo>
                  <a:pt x="62320" y="30020"/>
                </a:lnTo>
                <a:lnTo>
                  <a:pt x="62430" y="30390"/>
                </a:lnTo>
                <a:lnTo>
                  <a:pt x="62400" y="30660"/>
                </a:lnTo>
                <a:lnTo>
                  <a:pt x="62360" y="30750"/>
                </a:lnTo>
                <a:lnTo>
                  <a:pt x="62180" y="31160"/>
                </a:lnTo>
                <a:lnTo>
                  <a:pt x="62190" y="31480"/>
                </a:lnTo>
                <a:lnTo>
                  <a:pt x="62330" y="31760"/>
                </a:lnTo>
                <a:lnTo>
                  <a:pt x="62850" y="32300"/>
                </a:lnTo>
                <a:lnTo>
                  <a:pt x="62900" y="32350"/>
                </a:lnTo>
                <a:lnTo>
                  <a:pt x="63040" y="32580"/>
                </a:lnTo>
                <a:lnTo>
                  <a:pt x="63040" y="32730"/>
                </a:lnTo>
                <a:lnTo>
                  <a:pt x="63050" y="33050"/>
                </a:lnTo>
                <a:lnTo>
                  <a:pt x="63010" y="33270"/>
                </a:lnTo>
                <a:lnTo>
                  <a:pt x="62880" y="33920"/>
                </a:lnTo>
                <a:lnTo>
                  <a:pt x="62870" y="3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