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Orhei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Orhe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850" y="40040"/>
                </a:moveTo>
                <a:lnTo>
                  <a:pt x="52820" y="39940"/>
                </a:lnTo>
                <a:lnTo>
                  <a:pt x="52710" y="39940"/>
                </a:lnTo>
                <a:lnTo>
                  <a:pt x="52890" y="39840"/>
                </a:lnTo>
                <a:lnTo>
                  <a:pt x="52910" y="39940"/>
                </a:lnTo>
                <a:lnTo>
                  <a:pt x="52990" y="39940"/>
                </a:lnTo>
                <a:lnTo>
                  <a:pt x="53050" y="40040"/>
                </a:lnTo>
                <a:lnTo>
                  <a:pt x="53260" y="40080"/>
                </a:lnTo>
                <a:lnTo>
                  <a:pt x="53100" y="39810"/>
                </a:lnTo>
                <a:lnTo>
                  <a:pt x="53220" y="39850"/>
                </a:lnTo>
                <a:lnTo>
                  <a:pt x="53240" y="39750"/>
                </a:lnTo>
                <a:lnTo>
                  <a:pt x="53350" y="40050"/>
                </a:lnTo>
                <a:lnTo>
                  <a:pt x="53440" y="40050"/>
                </a:lnTo>
                <a:lnTo>
                  <a:pt x="53390" y="39840"/>
                </a:lnTo>
                <a:lnTo>
                  <a:pt x="53580" y="39840"/>
                </a:lnTo>
                <a:lnTo>
                  <a:pt x="53550" y="39700"/>
                </a:lnTo>
                <a:lnTo>
                  <a:pt x="53310" y="39470"/>
                </a:lnTo>
                <a:lnTo>
                  <a:pt x="53190" y="38890"/>
                </a:lnTo>
                <a:lnTo>
                  <a:pt x="53130" y="38950"/>
                </a:lnTo>
                <a:lnTo>
                  <a:pt x="53220" y="39480"/>
                </a:lnTo>
                <a:lnTo>
                  <a:pt x="53110" y="39540"/>
                </a:lnTo>
                <a:lnTo>
                  <a:pt x="52860" y="39420"/>
                </a:lnTo>
                <a:lnTo>
                  <a:pt x="52810" y="39240"/>
                </a:lnTo>
                <a:lnTo>
                  <a:pt x="52730" y="39250"/>
                </a:lnTo>
                <a:lnTo>
                  <a:pt x="52650" y="38980"/>
                </a:lnTo>
                <a:lnTo>
                  <a:pt x="52490" y="39020"/>
                </a:lnTo>
                <a:lnTo>
                  <a:pt x="52400" y="38420"/>
                </a:lnTo>
                <a:lnTo>
                  <a:pt x="52290" y="37700"/>
                </a:lnTo>
                <a:lnTo>
                  <a:pt x="52350" y="37540"/>
                </a:lnTo>
                <a:lnTo>
                  <a:pt x="52190" y="37340"/>
                </a:lnTo>
                <a:lnTo>
                  <a:pt x="52200" y="37040"/>
                </a:lnTo>
                <a:lnTo>
                  <a:pt x="53200" y="36870"/>
                </a:lnTo>
                <a:lnTo>
                  <a:pt x="53410" y="36570"/>
                </a:lnTo>
                <a:lnTo>
                  <a:pt x="53280" y="36490"/>
                </a:lnTo>
                <a:lnTo>
                  <a:pt x="53110" y="36240"/>
                </a:lnTo>
                <a:lnTo>
                  <a:pt x="53300" y="35630"/>
                </a:lnTo>
                <a:lnTo>
                  <a:pt x="53270" y="35560"/>
                </a:lnTo>
                <a:lnTo>
                  <a:pt x="53450" y="35460"/>
                </a:lnTo>
                <a:lnTo>
                  <a:pt x="53350" y="35110"/>
                </a:lnTo>
                <a:lnTo>
                  <a:pt x="53700" y="34940"/>
                </a:lnTo>
                <a:lnTo>
                  <a:pt x="54330" y="34410"/>
                </a:lnTo>
                <a:lnTo>
                  <a:pt x="54220" y="34270"/>
                </a:lnTo>
                <a:lnTo>
                  <a:pt x="54440" y="34080"/>
                </a:lnTo>
                <a:lnTo>
                  <a:pt x="54570" y="34240"/>
                </a:lnTo>
                <a:lnTo>
                  <a:pt x="56460" y="33200"/>
                </a:lnTo>
                <a:lnTo>
                  <a:pt x="56110" y="32970"/>
                </a:lnTo>
                <a:lnTo>
                  <a:pt x="56280" y="31230"/>
                </a:lnTo>
                <a:lnTo>
                  <a:pt x="57570" y="32300"/>
                </a:lnTo>
                <a:lnTo>
                  <a:pt x="57490" y="32650"/>
                </a:lnTo>
                <a:lnTo>
                  <a:pt x="57520" y="32660"/>
                </a:lnTo>
                <a:lnTo>
                  <a:pt x="58230" y="32770"/>
                </a:lnTo>
                <a:lnTo>
                  <a:pt x="58260" y="32880"/>
                </a:lnTo>
                <a:lnTo>
                  <a:pt x="58590" y="32960"/>
                </a:lnTo>
                <a:lnTo>
                  <a:pt x="58710" y="33210"/>
                </a:lnTo>
                <a:lnTo>
                  <a:pt x="58990" y="33110"/>
                </a:lnTo>
                <a:lnTo>
                  <a:pt x="58770" y="32620"/>
                </a:lnTo>
                <a:lnTo>
                  <a:pt x="58920" y="32480"/>
                </a:lnTo>
                <a:lnTo>
                  <a:pt x="59120" y="32830"/>
                </a:lnTo>
                <a:lnTo>
                  <a:pt x="59270" y="32720"/>
                </a:lnTo>
                <a:lnTo>
                  <a:pt x="59750" y="32860"/>
                </a:lnTo>
                <a:lnTo>
                  <a:pt x="59640" y="32650"/>
                </a:lnTo>
                <a:lnTo>
                  <a:pt x="60000" y="32570"/>
                </a:lnTo>
                <a:lnTo>
                  <a:pt x="60020" y="32330"/>
                </a:lnTo>
                <a:lnTo>
                  <a:pt x="60330" y="31970"/>
                </a:lnTo>
                <a:lnTo>
                  <a:pt x="60440" y="32100"/>
                </a:lnTo>
                <a:lnTo>
                  <a:pt x="60330" y="32310"/>
                </a:lnTo>
                <a:lnTo>
                  <a:pt x="60500" y="32340"/>
                </a:lnTo>
                <a:lnTo>
                  <a:pt x="60610" y="32290"/>
                </a:lnTo>
                <a:lnTo>
                  <a:pt x="60700" y="32370"/>
                </a:lnTo>
                <a:lnTo>
                  <a:pt x="60840" y="32290"/>
                </a:lnTo>
                <a:lnTo>
                  <a:pt x="60880" y="32510"/>
                </a:lnTo>
                <a:lnTo>
                  <a:pt x="61040" y="32690"/>
                </a:lnTo>
                <a:lnTo>
                  <a:pt x="61410" y="32510"/>
                </a:lnTo>
                <a:lnTo>
                  <a:pt x="61670" y="33190"/>
                </a:lnTo>
                <a:lnTo>
                  <a:pt x="61800" y="33140"/>
                </a:lnTo>
                <a:lnTo>
                  <a:pt x="61840" y="33290"/>
                </a:lnTo>
                <a:lnTo>
                  <a:pt x="61920" y="33260"/>
                </a:lnTo>
                <a:lnTo>
                  <a:pt x="61980" y="33390"/>
                </a:lnTo>
                <a:lnTo>
                  <a:pt x="61780" y="33540"/>
                </a:lnTo>
                <a:lnTo>
                  <a:pt x="61970" y="34040"/>
                </a:lnTo>
                <a:lnTo>
                  <a:pt x="62160" y="33960"/>
                </a:lnTo>
                <a:lnTo>
                  <a:pt x="62320" y="34180"/>
                </a:lnTo>
                <a:lnTo>
                  <a:pt x="62800" y="34020"/>
                </a:lnTo>
                <a:lnTo>
                  <a:pt x="62870" y="33990"/>
                </a:lnTo>
                <a:lnTo>
                  <a:pt x="62930" y="34220"/>
                </a:lnTo>
                <a:lnTo>
                  <a:pt x="63070" y="34420"/>
                </a:lnTo>
                <a:lnTo>
                  <a:pt x="63470" y="34710"/>
                </a:lnTo>
                <a:lnTo>
                  <a:pt x="63770" y="34930"/>
                </a:lnTo>
                <a:lnTo>
                  <a:pt x="64440" y="35420"/>
                </a:lnTo>
                <a:lnTo>
                  <a:pt x="64510" y="35470"/>
                </a:lnTo>
                <a:lnTo>
                  <a:pt x="64540" y="35510"/>
                </a:lnTo>
                <a:lnTo>
                  <a:pt x="64920" y="36010"/>
                </a:lnTo>
                <a:lnTo>
                  <a:pt x="64910" y="36300"/>
                </a:lnTo>
                <a:lnTo>
                  <a:pt x="64620" y="36630"/>
                </a:lnTo>
                <a:lnTo>
                  <a:pt x="64390" y="36890"/>
                </a:lnTo>
                <a:lnTo>
                  <a:pt x="64170" y="37140"/>
                </a:lnTo>
                <a:lnTo>
                  <a:pt x="64150" y="37210"/>
                </a:lnTo>
                <a:lnTo>
                  <a:pt x="64060" y="37500"/>
                </a:lnTo>
                <a:lnTo>
                  <a:pt x="64060" y="37520"/>
                </a:lnTo>
                <a:lnTo>
                  <a:pt x="63990" y="37540"/>
                </a:lnTo>
                <a:lnTo>
                  <a:pt x="63900" y="37580"/>
                </a:lnTo>
                <a:lnTo>
                  <a:pt x="64000" y="37730"/>
                </a:lnTo>
                <a:lnTo>
                  <a:pt x="63730" y="37830"/>
                </a:lnTo>
                <a:lnTo>
                  <a:pt x="63740" y="37710"/>
                </a:lnTo>
                <a:lnTo>
                  <a:pt x="63440" y="37820"/>
                </a:lnTo>
                <a:lnTo>
                  <a:pt x="63710" y="38320"/>
                </a:lnTo>
                <a:lnTo>
                  <a:pt x="63830" y="38380"/>
                </a:lnTo>
                <a:lnTo>
                  <a:pt x="63520" y="38350"/>
                </a:lnTo>
                <a:lnTo>
                  <a:pt x="63100" y="38790"/>
                </a:lnTo>
                <a:lnTo>
                  <a:pt x="63190" y="38490"/>
                </a:lnTo>
                <a:lnTo>
                  <a:pt x="62910" y="38240"/>
                </a:lnTo>
                <a:lnTo>
                  <a:pt x="63030" y="38100"/>
                </a:lnTo>
                <a:lnTo>
                  <a:pt x="63140" y="38150"/>
                </a:lnTo>
                <a:lnTo>
                  <a:pt x="63250" y="38120"/>
                </a:lnTo>
                <a:lnTo>
                  <a:pt x="63200" y="38010"/>
                </a:lnTo>
                <a:lnTo>
                  <a:pt x="63130" y="38040"/>
                </a:lnTo>
                <a:lnTo>
                  <a:pt x="63030" y="37700"/>
                </a:lnTo>
                <a:lnTo>
                  <a:pt x="62900" y="37710"/>
                </a:lnTo>
                <a:lnTo>
                  <a:pt x="62860" y="38630"/>
                </a:lnTo>
                <a:lnTo>
                  <a:pt x="62320" y="38670"/>
                </a:lnTo>
                <a:lnTo>
                  <a:pt x="62460" y="39110"/>
                </a:lnTo>
                <a:lnTo>
                  <a:pt x="62870" y="38960"/>
                </a:lnTo>
                <a:lnTo>
                  <a:pt x="62810" y="39170"/>
                </a:lnTo>
                <a:lnTo>
                  <a:pt x="62850" y="40020"/>
                </a:lnTo>
                <a:lnTo>
                  <a:pt x="62930" y="40010"/>
                </a:lnTo>
                <a:lnTo>
                  <a:pt x="62990" y="40170"/>
                </a:lnTo>
                <a:lnTo>
                  <a:pt x="62820" y="40220"/>
                </a:lnTo>
                <a:lnTo>
                  <a:pt x="62820" y="40400"/>
                </a:lnTo>
                <a:lnTo>
                  <a:pt x="62730" y="40560"/>
                </a:lnTo>
                <a:lnTo>
                  <a:pt x="62640" y="40450"/>
                </a:lnTo>
                <a:lnTo>
                  <a:pt x="62570" y="40440"/>
                </a:lnTo>
                <a:lnTo>
                  <a:pt x="62610" y="40570"/>
                </a:lnTo>
                <a:lnTo>
                  <a:pt x="62500" y="40480"/>
                </a:lnTo>
                <a:lnTo>
                  <a:pt x="62530" y="40570"/>
                </a:lnTo>
                <a:lnTo>
                  <a:pt x="62460" y="40570"/>
                </a:lnTo>
                <a:lnTo>
                  <a:pt x="62480" y="40730"/>
                </a:lnTo>
                <a:lnTo>
                  <a:pt x="62430" y="40800"/>
                </a:lnTo>
                <a:lnTo>
                  <a:pt x="62560" y="41070"/>
                </a:lnTo>
                <a:lnTo>
                  <a:pt x="62430" y="41070"/>
                </a:lnTo>
                <a:lnTo>
                  <a:pt x="62040" y="41070"/>
                </a:lnTo>
                <a:lnTo>
                  <a:pt x="61490" y="40890"/>
                </a:lnTo>
                <a:lnTo>
                  <a:pt x="61400" y="41240"/>
                </a:lnTo>
                <a:lnTo>
                  <a:pt x="61260" y="41360"/>
                </a:lnTo>
                <a:lnTo>
                  <a:pt x="61180" y="41210"/>
                </a:lnTo>
                <a:lnTo>
                  <a:pt x="60910" y="41260"/>
                </a:lnTo>
                <a:lnTo>
                  <a:pt x="60950" y="41410"/>
                </a:lnTo>
                <a:lnTo>
                  <a:pt x="60690" y="41420"/>
                </a:lnTo>
                <a:lnTo>
                  <a:pt x="60730" y="41480"/>
                </a:lnTo>
                <a:lnTo>
                  <a:pt x="60630" y="41530"/>
                </a:lnTo>
                <a:lnTo>
                  <a:pt x="60690" y="41620"/>
                </a:lnTo>
                <a:lnTo>
                  <a:pt x="60490" y="41780"/>
                </a:lnTo>
                <a:lnTo>
                  <a:pt x="60360" y="41690"/>
                </a:lnTo>
                <a:lnTo>
                  <a:pt x="60170" y="41820"/>
                </a:lnTo>
                <a:lnTo>
                  <a:pt x="60070" y="42300"/>
                </a:lnTo>
                <a:lnTo>
                  <a:pt x="59830" y="42310"/>
                </a:lnTo>
                <a:lnTo>
                  <a:pt x="59820" y="42400"/>
                </a:lnTo>
                <a:lnTo>
                  <a:pt x="59540" y="42390"/>
                </a:lnTo>
                <a:lnTo>
                  <a:pt x="59540" y="42270"/>
                </a:lnTo>
                <a:lnTo>
                  <a:pt x="59450" y="42250"/>
                </a:lnTo>
                <a:lnTo>
                  <a:pt x="59450" y="42340"/>
                </a:lnTo>
                <a:lnTo>
                  <a:pt x="59270" y="42360"/>
                </a:lnTo>
                <a:lnTo>
                  <a:pt x="58860" y="42180"/>
                </a:lnTo>
                <a:lnTo>
                  <a:pt x="58790" y="42430"/>
                </a:lnTo>
                <a:lnTo>
                  <a:pt x="58700" y="42410"/>
                </a:lnTo>
                <a:lnTo>
                  <a:pt x="58700" y="42260"/>
                </a:lnTo>
                <a:lnTo>
                  <a:pt x="58450" y="42170"/>
                </a:lnTo>
                <a:lnTo>
                  <a:pt x="58450" y="42300"/>
                </a:lnTo>
                <a:lnTo>
                  <a:pt x="58310" y="42200"/>
                </a:lnTo>
                <a:lnTo>
                  <a:pt x="58230" y="42460"/>
                </a:lnTo>
                <a:lnTo>
                  <a:pt x="58180" y="42450"/>
                </a:lnTo>
                <a:lnTo>
                  <a:pt x="58160" y="42730"/>
                </a:lnTo>
                <a:lnTo>
                  <a:pt x="58060" y="42730"/>
                </a:lnTo>
                <a:lnTo>
                  <a:pt x="58060" y="42820"/>
                </a:lnTo>
                <a:lnTo>
                  <a:pt x="58160" y="42830"/>
                </a:lnTo>
                <a:lnTo>
                  <a:pt x="58120" y="43710"/>
                </a:lnTo>
                <a:lnTo>
                  <a:pt x="58490" y="44160"/>
                </a:lnTo>
                <a:lnTo>
                  <a:pt x="58160" y="44660"/>
                </a:lnTo>
                <a:lnTo>
                  <a:pt x="58010" y="44540"/>
                </a:lnTo>
                <a:lnTo>
                  <a:pt x="58100" y="44430"/>
                </a:lnTo>
                <a:lnTo>
                  <a:pt x="57970" y="44160"/>
                </a:lnTo>
                <a:lnTo>
                  <a:pt x="57850" y="44230"/>
                </a:lnTo>
                <a:lnTo>
                  <a:pt x="57660" y="43610"/>
                </a:lnTo>
                <a:lnTo>
                  <a:pt x="57250" y="43810"/>
                </a:lnTo>
                <a:lnTo>
                  <a:pt x="57040" y="43640"/>
                </a:lnTo>
                <a:lnTo>
                  <a:pt x="56920" y="43310"/>
                </a:lnTo>
                <a:lnTo>
                  <a:pt x="56960" y="43180"/>
                </a:lnTo>
                <a:lnTo>
                  <a:pt x="57030" y="43190"/>
                </a:lnTo>
                <a:lnTo>
                  <a:pt x="57050" y="42920"/>
                </a:lnTo>
                <a:lnTo>
                  <a:pt x="56840" y="42930"/>
                </a:lnTo>
                <a:lnTo>
                  <a:pt x="56820" y="42830"/>
                </a:lnTo>
                <a:lnTo>
                  <a:pt x="56700" y="42890"/>
                </a:lnTo>
                <a:lnTo>
                  <a:pt x="56510" y="42720"/>
                </a:lnTo>
                <a:lnTo>
                  <a:pt x="56260" y="42940"/>
                </a:lnTo>
                <a:lnTo>
                  <a:pt x="56130" y="42940"/>
                </a:lnTo>
                <a:lnTo>
                  <a:pt x="56070" y="43190"/>
                </a:lnTo>
                <a:lnTo>
                  <a:pt x="55790" y="42800"/>
                </a:lnTo>
                <a:lnTo>
                  <a:pt x="55860" y="42690"/>
                </a:lnTo>
                <a:lnTo>
                  <a:pt x="55710" y="42590"/>
                </a:lnTo>
                <a:lnTo>
                  <a:pt x="55770" y="42440"/>
                </a:lnTo>
                <a:lnTo>
                  <a:pt x="55420" y="42160"/>
                </a:lnTo>
                <a:lnTo>
                  <a:pt x="55520" y="42000"/>
                </a:lnTo>
                <a:lnTo>
                  <a:pt x="55320" y="41790"/>
                </a:lnTo>
                <a:lnTo>
                  <a:pt x="55440" y="41680"/>
                </a:lnTo>
                <a:lnTo>
                  <a:pt x="55550" y="41800"/>
                </a:lnTo>
                <a:lnTo>
                  <a:pt x="55590" y="41720"/>
                </a:lnTo>
                <a:lnTo>
                  <a:pt x="55250" y="41270"/>
                </a:lnTo>
                <a:lnTo>
                  <a:pt x="54760" y="41230"/>
                </a:lnTo>
                <a:lnTo>
                  <a:pt x="54620" y="41100"/>
                </a:lnTo>
                <a:lnTo>
                  <a:pt x="54540" y="40900"/>
                </a:lnTo>
                <a:lnTo>
                  <a:pt x="54650" y="40900"/>
                </a:lnTo>
                <a:lnTo>
                  <a:pt x="54650" y="40290"/>
                </a:lnTo>
                <a:lnTo>
                  <a:pt x="54580" y="39930"/>
                </a:lnTo>
                <a:lnTo>
                  <a:pt x="54280" y="40010"/>
                </a:lnTo>
                <a:lnTo>
                  <a:pt x="54100" y="40160"/>
                </a:lnTo>
                <a:lnTo>
                  <a:pt x="54080" y="40110"/>
                </a:lnTo>
                <a:lnTo>
                  <a:pt x="54080" y="40080"/>
                </a:lnTo>
                <a:lnTo>
                  <a:pt x="53890" y="40130"/>
                </a:lnTo>
                <a:lnTo>
                  <a:pt x="53900" y="40150"/>
                </a:lnTo>
                <a:lnTo>
                  <a:pt x="53950" y="40300"/>
                </a:lnTo>
                <a:lnTo>
                  <a:pt x="53730" y="40300"/>
                </a:lnTo>
                <a:lnTo>
                  <a:pt x="53710" y="40180"/>
                </a:lnTo>
                <a:lnTo>
                  <a:pt x="53450" y="40330"/>
                </a:lnTo>
                <a:lnTo>
                  <a:pt x="53380" y="40270"/>
                </a:lnTo>
                <a:lnTo>
                  <a:pt x="53440" y="40170"/>
                </a:lnTo>
                <a:lnTo>
                  <a:pt x="53400" y="40090"/>
                </a:lnTo>
                <a:lnTo>
                  <a:pt x="53310" y="40110"/>
                </a:lnTo>
                <a:lnTo>
                  <a:pt x="53320" y="40210"/>
                </a:lnTo>
                <a:lnTo>
                  <a:pt x="53180" y="40260"/>
                </a:lnTo>
                <a:lnTo>
                  <a:pt x="53020" y="40060"/>
                </a:lnTo>
                <a:lnTo>
                  <a:pt x="52850" y="40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