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Ocnita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Ocni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040" y="9800"/>
                </a:moveTo>
                <a:lnTo>
                  <a:pt x="26700" y="9630"/>
                </a:lnTo>
                <a:lnTo>
                  <a:pt x="26610" y="9550"/>
                </a:lnTo>
                <a:lnTo>
                  <a:pt x="25950" y="9000"/>
                </a:lnTo>
                <a:lnTo>
                  <a:pt x="26220" y="8840"/>
                </a:lnTo>
                <a:lnTo>
                  <a:pt x="26350" y="8230"/>
                </a:lnTo>
                <a:lnTo>
                  <a:pt x="26410" y="8190"/>
                </a:lnTo>
                <a:lnTo>
                  <a:pt x="26430" y="8180"/>
                </a:lnTo>
                <a:lnTo>
                  <a:pt x="26450" y="8170"/>
                </a:lnTo>
                <a:lnTo>
                  <a:pt x="26460" y="8170"/>
                </a:lnTo>
                <a:lnTo>
                  <a:pt x="26470" y="8170"/>
                </a:lnTo>
                <a:lnTo>
                  <a:pt x="26480" y="8170"/>
                </a:lnTo>
                <a:lnTo>
                  <a:pt x="26490" y="8160"/>
                </a:lnTo>
                <a:lnTo>
                  <a:pt x="26500" y="8160"/>
                </a:lnTo>
                <a:lnTo>
                  <a:pt x="26520" y="8160"/>
                </a:lnTo>
                <a:lnTo>
                  <a:pt x="26630" y="8150"/>
                </a:lnTo>
                <a:lnTo>
                  <a:pt x="26650" y="8140"/>
                </a:lnTo>
                <a:lnTo>
                  <a:pt x="26760" y="8080"/>
                </a:lnTo>
                <a:lnTo>
                  <a:pt x="26870" y="8030"/>
                </a:lnTo>
                <a:lnTo>
                  <a:pt x="26890" y="8010"/>
                </a:lnTo>
                <a:lnTo>
                  <a:pt x="26910" y="8000"/>
                </a:lnTo>
                <a:lnTo>
                  <a:pt x="26920" y="8000"/>
                </a:lnTo>
                <a:lnTo>
                  <a:pt x="26960" y="8030"/>
                </a:lnTo>
                <a:lnTo>
                  <a:pt x="27100" y="8110"/>
                </a:lnTo>
                <a:lnTo>
                  <a:pt x="27170" y="8150"/>
                </a:lnTo>
                <a:lnTo>
                  <a:pt x="27240" y="8190"/>
                </a:lnTo>
                <a:lnTo>
                  <a:pt x="27260" y="8200"/>
                </a:lnTo>
                <a:lnTo>
                  <a:pt x="27270" y="8210"/>
                </a:lnTo>
                <a:lnTo>
                  <a:pt x="27280" y="8220"/>
                </a:lnTo>
                <a:lnTo>
                  <a:pt x="27330" y="8250"/>
                </a:lnTo>
                <a:lnTo>
                  <a:pt x="27350" y="8260"/>
                </a:lnTo>
                <a:lnTo>
                  <a:pt x="27360" y="8260"/>
                </a:lnTo>
                <a:lnTo>
                  <a:pt x="27370" y="8270"/>
                </a:lnTo>
                <a:lnTo>
                  <a:pt x="27380" y="8270"/>
                </a:lnTo>
                <a:lnTo>
                  <a:pt x="27390" y="8260"/>
                </a:lnTo>
                <a:lnTo>
                  <a:pt x="27390" y="8250"/>
                </a:lnTo>
                <a:lnTo>
                  <a:pt x="27400" y="8230"/>
                </a:lnTo>
                <a:lnTo>
                  <a:pt x="27400" y="8190"/>
                </a:lnTo>
                <a:lnTo>
                  <a:pt x="27410" y="8150"/>
                </a:lnTo>
                <a:lnTo>
                  <a:pt x="27430" y="8090"/>
                </a:lnTo>
                <a:lnTo>
                  <a:pt x="27440" y="8020"/>
                </a:lnTo>
                <a:lnTo>
                  <a:pt x="27450" y="7960"/>
                </a:lnTo>
                <a:lnTo>
                  <a:pt x="27470" y="7860"/>
                </a:lnTo>
                <a:lnTo>
                  <a:pt x="27490" y="7730"/>
                </a:lnTo>
                <a:lnTo>
                  <a:pt x="27530" y="7520"/>
                </a:lnTo>
                <a:lnTo>
                  <a:pt x="27560" y="7380"/>
                </a:lnTo>
                <a:lnTo>
                  <a:pt x="27600" y="7170"/>
                </a:lnTo>
                <a:lnTo>
                  <a:pt x="27600" y="7150"/>
                </a:lnTo>
                <a:lnTo>
                  <a:pt x="27600" y="7140"/>
                </a:lnTo>
                <a:lnTo>
                  <a:pt x="27600" y="7130"/>
                </a:lnTo>
                <a:lnTo>
                  <a:pt x="27620" y="7080"/>
                </a:lnTo>
                <a:lnTo>
                  <a:pt x="27750" y="6920"/>
                </a:lnTo>
                <a:lnTo>
                  <a:pt x="27770" y="6900"/>
                </a:lnTo>
                <a:lnTo>
                  <a:pt x="27790" y="6880"/>
                </a:lnTo>
                <a:lnTo>
                  <a:pt x="27810" y="6860"/>
                </a:lnTo>
                <a:lnTo>
                  <a:pt x="27870" y="6780"/>
                </a:lnTo>
                <a:lnTo>
                  <a:pt x="27910" y="6740"/>
                </a:lnTo>
                <a:lnTo>
                  <a:pt x="27920" y="6720"/>
                </a:lnTo>
                <a:lnTo>
                  <a:pt x="27950" y="6700"/>
                </a:lnTo>
                <a:lnTo>
                  <a:pt x="27950" y="6690"/>
                </a:lnTo>
                <a:lnTo>
                  <a:pt x="27940" y="6670"/>
                </a:lnTo>
                <a:lnTo>
                  <a:pt x="27930" y="6640"/>
                </a:lnTo>
                <a:lnTo>
                  <a:pt x="27920" y="6610"/>
                </a:lnTo>
                <a:lnTo>
                  <a:pt x="27900" y="6510"/>
                </a:lnTo>
                <a:lnTo>
                  <a:pt x="27910" y="6470"/>
                </a:lnTo>
                <a:lnTo>
                  <a:pt x="27930" y="6440"/>
                </a:lnTo>
                <a:lnTo>
                  <a:pt x="27940" y="6430"/>
                </a:lnTo>
                <a:lnTo>
                  <a:pt x="27970" y="6380"/>
                </a:lnTo>
                <a:lnTo>
                  <a:pt x="27980" y="6360"/>
                </a:lnTo>
                <a:lnTo>
                  <a:pt x="27980" y="6350"/>
                </a:lnTo>
                <a:lnTo>
                  <a:pt x="27980" y="6340"/>
                </a:lnTo>
                <a:lnTo>
                  <a:pt x="28000" y="6270"/>
                </a:lnTo>
                <a:lnTo>
                  <a:pt x="28000" y="6260"/>
                </a:lnTo>
                <a:lnTo>
                  <a:pt x="28010" y="6240"/>
                </a:lnTo>
                <a:lnTo>
                  <a:pt x="28030" y="6170"/>
                </a:lnTo>
                <a:lnTo>
                  <a:pt x="28040" y="6120"/>
                </a:lnTo>
                <a:lnTo>
                  <a:pt x="28050" y="6100"/>
                </a:lnTo>
                <a:lnTo>
                  <a:pt x="28050" y="6070"/>
                </a:lnTo>
                <a:lnTo>
                  <a:pt x="28060" y="6050"/>
                </a:lnTo>
                <a:lnTo>
                  <a:pt x="28430" y="6130"/>
                </a:lnTo>
                <a:lnTo>
                  <a:pt x="28430" y="6120"/>
                </a:lnTo>
                <a:lnTo>
                  <a:pt x="28440" y="6100"/>
                </a:lnTo>
                <a:lnTo>
                  <a:pt x="28450" y="6090"/>
                </a:lnTo>
                <a:lnTo>
                  <a:pt x="28450" y="6080"/>
                </a:lnTo>
                <a:lnTo>
                  <a:pt x="28390" y="6040"/>
                </a:lnTo>
                <a:lnTo>
                  <a:pt x="28460" y="5910"/>
                </a:lnTo>
                <a:lnTo>
                  <a:pt x="28470" y="5920"/>
                </a:lnTo>
                <a:lnTo>
                  <a:pt x="28480" y="5930"/>
                </a:lnTo>
                <a:lnTo>
                  <a:pt x="28490" y="5940"/>
                </a:lnTo>
                <a:lnTo>
                  <a:pt x="28500" y="5950"/>
                </a:lnTo>
                <a:lnTo>
                  <a:pt x="28540" y="5990"/>
                </a:lnTo>
                <a:lnTo>
                  <a:pt x="28580" y="6020"/>
                </a:lnTo>
                <a:lnTo>
                  <a:pt x="28600" y="6030"/>
                </a:lnTo>
                <a:lnTo>
                  <a:pt x="28620" y="6050"/>
                </a:lnTo>
                <a:lnTo>
                  <a:pt x="28660" y="6070"/>
                </a:lnTo>
                <a:lnTo>
                  <a:pt x="28680" y="6080"/>
                </a:lnTo>
                <a:lnTo>
                  <a:pt x="28690" y="6090"/>
                </a:lnTo>
                <a:lnTo>
                  <a:pt x="28700" y="6110"/>
                </a:lnTo>
                <a:lnTo>
                  <a:pt x="28710" y="6120"/>
                </a:lnTo>
                <a:lnTo>
                  <a:pt x="28720" y="6140"/>
                </a:lnTo>
                <a:lnTo>
                  <a:pt x="28730" y="6140"/>
                </a:lnTo>
                <a:lnTo>
                  <a:pt x="28740" y="6140"/>
                </a:lnTo>
                <a:lnTo>
                  <a:pt x="28750" y="6140"/>
                </a:lnTo>
                <a:lnTo>
                  <a:pt x="28760" y="6140"/>
                </a:lnTo>
                <a:lnTo>
                  <a:pt x="28760" y="6130"/>
                </a:lnTo>
                <a:lnTo>
                  <a:pt x="28750" y="6120"/>
                </a:lnTo>
                <a:lnTo>
                  <a:pt x="28750" y="6110"/>
                </a:lnTo>
                <a:lnTo>
                  <a:pt x="28730" y="6080"/>
                </a:lnTo>
                <a:lnTo>
                  <a:pt x="28730" y="6060"/>
                </a:lnTo>
                <a:lnTo>
                  <a:pt x="28740" y="6050"/>
                </a:lnTo>
                <a:lnTo>
                  <a:pt x="28730" y="6040"/>
                </a:lnTo>
                <a:lnTo>
                  <a:pt x="28730" y="6030"/>
                </a:lnTo>
                <a:lnTo>
                  <a:pt x="28720" y="6030"/>
                </a:lnTo>
                <a:lnTo>
                  <a:pt x="28710" y="6020"/>
                </a:lnTo>
                <a:lnTo>
                  <a:pt x="28700" y="6020"/>
                </a:lnTo>
                <a:lnTo>
                  <a:pt x="28690" y="6010"/>
                </a:lnTo>
                <a:lnTo>
                  <a:pt x="28690" y="6000"/>
                </a:lnTo>
                <a:lnTo>
                  <a:pt x="28690" y="5980"/>
                </a:lnTo>
                <a:lnTo>
                  <a:pt x="28690" y="5970"/>
                </a:lnTo>
                <a:lnTo>
                  <a:pt x="28680" y="5960"/>
                </a:lnTo>
                <a:lnTo>
                  <a:pt x="28680" y="5950"/>
                </a:lnTo>
                <a:lnTo>
                  <a:pt x="28750" y="5880"/>
                </a:lnTo>
                <a:lnTo>
                  <a:pt x="28770" y="5890"/>
                </a:lnTo>
                <a:lnTo>
                  <a:pt x="28800" y="5920"/>
                </a:lnTo>
                <a:lnTo>
                  <a:pt x="28830" y="5950"/>
                </a:lnTo>
                <a:lnTo>
                  <a:pt x="28840" y="5950"/>
                </a:lnTo>
                <a:lnTo>
                  <a:pt x="28840" y="5960"/>
                </a:lnTo>
                <a:lnTo>
                  <a:pt x="28850" y="5960"/>
                </a:lnTo>
                <a:lnTo>
                  <a:pt x="28870" y="6010"/>
                </a:lnTo>
                <a:lnTo>
                  <a:pt x="28950" y="6080"/>
                </a:lnTo>
                <a:lnTo>
                  <a:pt x="29000" y="6090"/>
                </a:lnTo>
                <a:lnTo>
                  <a:pt x="29030" y="6100"/>
                </a:lnTo>
                <a:lnTo>
                  <a:pt x="29040" y="6110"/>
                </a:lnTo>
                <a:lnTo>
                  <a:pt x="29050" y="6110"/>
                </a:lnTo>
                <a:lnTo>
                  <a:pt x="29060" y="6110"/>
                </a:lnTo>
                <a:lnTo>
                  <a:pt x="29070" y="6110"/>
                </a:lnTo>
                <a:lnTo>
                  <a:pt x="29080" y="6110"/>
                </a:lnTo>
                <a:lnTo>
                  <a:pt x="29110" y="6110"/>
                </a:lnTo>
                <a:lnTo>
                  <a:pt x="29120" y="6110"/>
                </a:lnTo>
                <a:lnTo>
                  <a:pt x="29170" y="6100"/>
                </a:lnTo>
                <a:lnTo>
                  <a:pt x="29180" y="6170"/>
                </a:lnTo>
                <a:lnTo>
                  <a:pt x="29180" y="6180"/>
                </a:lnTo>
                <a:lnTo>
                  <a:pt x="29190" y="6200"/>
                </a:lnTo>
                <a:lnTo>
                  <a:pt x="29190" y="6210"/>
                </a:lnTo>
                <a:lnTo>
                  <a:pt x="29190" y="6240"/>
                </a:lnTo>
                <a:lnTo>
                  <a:pt x="29200" y="6280"/>
                </a:lnTo>
                <a:lnTo>
                  <a:pt x="29200" y="6320"/>
                </a:lnTo>
                <a:lnTo>
                  <a:pt x="29210" y="6360"/>
                </a:lnTo>
                <a:lnTo>
                  <a:pt x="29210" y="6370"/>
                </a:lnTo>
                <a:lnTo>
                  <a:pt x="29220" y="6430"/>
                </a:lnTo>
                <a:lnTo>
                  <a:pt x="29220" y="6440"/>
                </a:lnTo>
                <a:lnTo>
                  <a:pt x="29210" y="6460"/>
                </a:lnTo>
                <a:lnTo>
                  <a:pt x="29210" y="6480"/>
                </a:lnTo>
                <a:lnTo>
                  <a:pt x="29210" y="6490"/>
                </a:lnTo>
                <a:lnTo>
                  <a:pt x="29220" y="6520"/>
                </a:lnTo>
                <a:lnTo>
                  <a:pt x="29230" y="6680"/>
                </a:lnTo>
                <a:lnTo>
                  <a:pt x="29240" y="6770"/>
                </a:lnTo>
                <a:lnTo>
                  <a:pt x="29250" y="6840"/>
                </a:lnTo>
                <a:lnTo>
                  <a:pt x="29250" y="6850"/>
                </a:lnTo>
                <a:lnTo>
                  <a:pt x="29250" y="6870"/>
                </a:lnTo>
                <a:lnTo>
                  <a:pt x="29250" y="6900"/>
                </a:lnTo>
                <a:lnTo>
                  <a:pt x="29260" y="6920"/>
                </a:lnTo>
                <a:lnTo>
                  <a:pt x="29260" y="6930"/>
                </a:lnTo>
                <a:lnTo>
                  <a:pt x="29260" y="6940"/>
                </a:lnTo>
                <a:lnTo>
                  <a:pt x="29270" y="6950"/>
                </a:lnTo>
                <a:lnTo>
                  <a:pt x="29270" y="6960"/>
                </a:lnTo>
                <a:lnTo>
                  <a:pt x="29280" y="6970"/>
                </a:lnTo>
                <a:lnTo>
                  <a:pt x="29280" y="6980"/>
                </a:lnTo>
                <a:lnTo>
                  <a:pt x="29300" y="7000"/>
                </a:lnTo>
                <a:lnTo>
                  <a:pt x="29320" y="7020"/>
                </a:lnTo>
                <a:lnTo>
                  <a:pt x="29340" y="7040"/>
                </a:lnTo>
                <a:lnTo>
                  <a:pt x="29350" y="7060"/>
                </a:lnTo>
                <a:lnTo>
                  <a:pt x="29360" y="7070"/>
                </a:lnTo>
                <a:lnTo>
                  <a:pt x="29370" y="7070"/>
                </a:lnTo>
                <a:lnTo>
                  <a:pt x="29380" y="7080"/>
                </a:lnTo>
                <a:lnTo>
                  <a:pt x="29390" y="7080"/>
                </a:lnTo>
                <a:lnTo>
                  <a:pt x="29400" y="7090"/>
                </a:lnTo>
                <a:lnTo>
                  <a:pt x="29410" y="7090"/>
                </a:lnTo>
                <a:lnTo>
                  <a:pt x="29420" y="7090"/>
                </a:lnTo>
                <a:lnTo>
                  <a:pt x="29430" y="7090"/>
                </a:lnTo>
                <a:lnTo>
                  <a:pt x="29440" y="7100"/>
                </a:lnTo>
                <a:lnTo>
                  <a:pt x="29450" y="7090"/>
                </a:lnTo>
                <a:lnTo>
                  <a:pt x="29470" y="7090"/>
                </a:lnTo>
                <a:lnTo>
                  <a:pt x="29480" y="7090"/>
                </a:lnTo>
                <a:lnTo>
                  <a:pt x="29490" y="7090"/>
                </a:lnTo>
                <a:lnTo>
                  <a:pt x="29510" y="7080"/>
                </a:lnTo>
                <a:lnTo>
                  <a:pt x="29540" y="7060"/>
                </a:lnTo>
                <a:lnTo>
                  <a:pt x="29570" y="7040"/>
                </a:lnTo>
                <a:lnTo>
                  <a:pt x="29590" y="7030"/>
                </a:lnTo>
                <a:lnTo>
                  <a:pt x="29600" y="7030"/>
                </a:lnTo>
                <a:lnTo>
                  <a:pt x="29620" y="7030"/>
                </a:lnTo>
                <a:lnTo>
                  <a:pt x="29640" y="7020"/>
                </a:lnTo>
                <a:lnTo>
                  <a:pt x="29660" y="7020"/>
                </a:lnTo>
                <a:lnTo>
                  <a:pt x="29680" y="7020"/>
                </a:lnTo>
                <a:lnTo>
                  <a:pt x="29690" y="7020"/>
                </a:lnTo>
                <a:lnTo>
                  <a:pt x="29710" y="7030"/>
                </a:lnTo>
                <a:lnTo>
                  <a:pt x="29730" y="7030"/>
                </a:lnTo>
                <a:lnTo>
                  <a:pt x="29740" y="7040"/>
                </a:lnTo>
                <a:lnTo>
                  <a:pt x="29760" y="7050"/>
                </a:lnTo>
                <a:lnTo>
                  <a:pt x="29790" y="7060"/>
                </a:lnTo>
                <a:lnTo>
                  <a:pt x="29800" y="7070"/>
                </a:lnTo>
                <a:lnTo>
                  <a:pt x="29810" y="7070"/>
                </a:lnTo>
                <a:lnTo>
                  <a:pt x="29820" y="7070"/>
                </a:lnTo>
                <a:lnTo>
                  <a:pt x="29830" y="7080"/>
                </a:lnTo>
                <a:lnTo>
                  <a:pt x="29850" y="7080"/>
                </a:lnTo>
                <a:lnTo>
                  <a:pt x="29870" y="7070"/>
                </a:lnTo>
                <a:lnTo>
                  <a:pt x="29890" y="7070"/>
                </a:lnTo>
                <a:lnTo>
                  <a:pt x="29900" y="7070"/>
                </a:lnTo>
                <a:lnTo>
                  <a:pt x="29920" y="7060"/>
                </a:lnTo>
                <a:lnTo>
                  <a:pt x="29940" y="7040"/>
                </a:lnTo>
                <a:lnTo>
                  <a:pt x="29970" y="7020"/>
                </a:lnTo>
                <a:lnTo>
                  <a:pt x="29990" y="7020"/>
                </a:lnTo>
                <a:lnTo>
                  <a:pt x="30000" y="7010"/>
                </a:lnTo>
                <a:lnTo>
                  <a:pt x="30010" y="7010"/>
                </a:lnTo>
                <a:lnTo>
                  <a:pt x="30030" y="7000"/>
                </a:lnTo>
                <a:lnTo>
                  <a:pt x="30040" y="7000"/>
                </a:lnTo>
                <a:lnTo>
                  <a:pt x="30050" y="7000"/>
                </a:lnTo>
                <a:lnTo>
                  <a:pt x="30070" y="7000"/>
                </a:lnTo>
                <a:lnTo>
                  <a:pt x="30090" y="7000"/>
                </a:lnTo>
                <a:lnTo>
                  <a:pt x="30110" y="7000"/>
                </a:lnTo>
                <a:lnTo>
                  <a:pt x="30130" y="7010"/>
                </a:lnTo>
                <a:lnTo>
                  <a:pt x="30150" y="7020"/>
                </a:lnTo>
                <a:lnTo>
                  <a:pt x="30200" y="7040"/>
                </a:lnTo>
                <a:lnTo>
                  <a:pt x="30210" y="7040"/>
                </a:lnTo>
                <a:lnTo>
                  <a:pt x="30230" y="7050"/>
                </a:lnTo>
                <a:lnTo>
                  <a:pt x="30250" y="7050"/>
                </a:lnTo>
                <a:lnTo>
                  <a:pt x="30260" y="7050"/>
                </a:lnTo>
                <a:lnTo>
                  <a:pt x="30290" y="7050"/>
                </a:lnTo>
                <a:lnTo>
                  <a:pt x="30360" y="7050"/>
                </a:lnTo>
                <a:lnTo>
                  <a:pt x="30370" y="7050"/>
                </a:lnTo>
                <a:lnTo>
                  <a:pt x="30390" y="7050"/>
                </a:lnTo>
                <a:lnTo>
                  <a:pt x="30410" y="7060"/>
                </a:lnTo>
                <a:lnTo>
                  <a:pt x="30430" y="7060"/>
                </a:lnTo>
                <a:lnTo>
                  <a:pt x="30460" y="7080"/>
                </a:lnTo>
                <a:lnTo>
                  <a:pt x="30530" y="7100"/>
                </a:lnTo>
                <a:lnTo>
                  <a:pt x="30570" y="7110"/>
                </a:lnTo>
                <a:lnTo>
                  <a:pt x="30580" y="7120"/>
                </a:lnTo>
                <a:lnTo>
                  <a:pt x="30600" y="7120"/>
                </a:lnTo>
                <a:lnTo>
                  <a:pt x="30610" y="7120"/>
                </a:lnTo>
                <a:lnTo>
                  <a:pt x="30620" y="7120"/>
                </a:lnTo>
                <a:lnTo>
                  <a:pt x="30640" y="7120"/>
                </a:lnTo>
                <a:lnTo>
                  <a:pt x="30680" y="7120"/>
                </a:lnTo>
                <a:lnTo>
                  <a:pt x="30690" y="7080"/>
                </a:lnTo>
                <a:lnTo>
                  <a:pt x="30690" y="7070"/>
                </a:lnTo>
                <a:lnTo>
                  <a:pt x="30730" y="6990"/>
                </a:lnTo>
                <a:lnTo>
                  <a:pt x="30750" y="6940"/>
                </a:lnTo>
                <a:lnTo>
                  <a:pt x="30830" y="6760"/>
                </a:lnTo>
                <a:lnTo>
                  <a:pt x="30940" y="6500"/>
                </a:lnTo>
                <a:lnTo>
                  <a:pt x="30960" y="6440"/>
                </a:lnTo>
                <a:lnTo>
                  <a:pt x="30980" y="6390"/>
                </a:lnTo>
                <a:lnTo>
                  <a:pt x="30990" y="6340"/>
                </a:lnTo>
                <a:lnTo>
                  <a:pt x="31010" y="6230"/>
                </a:lnTo>
                <a:lnTo>
                  <a:pt x="31010" y="6190"/>
                </a:lnTo>
                <a:lnTo>
                  <a:pt x="31020" y="6120"/>
                </a:lnTo>
                <a:lnTo>
                  <a:pt x="31050" y="5920"/>
                </a:lnTo>
                <a:lnTo>
                  <a:pt x="31070" y="5880"/>
                </a:lnTo>
                <a:lnTo>
                  <a:pt x="31080" y="5880"/>
                </a:lnTo>
                <a:lnTo>
                  <a:pt x="31140" y="5830"/>
                </a:lnTo>
                <a:lnTo>
                  <a:pt x="31230" y="5770"/>
                </a:lnTo>
                <a:lnTo>
                  <a:pt x="31320" y="5720"/>
                </a:lnTo>
                <a:lnTo>
                  <a:pt x="31390" y="5690"/>
                </a:lnTo>
                <a:lnTo>
                  <a:pt x="31410" y="5680"/>
                </a:lnTo>
                <a:lnTo>
                  <a:pt x="31470" y="5640"/>
                </a:lnTo>
                <a:lnTo>
                  <a:pt x="31500" y="5630"/>
                </a:lnTo>
                <a:lnTo>
                  <a:pt x="31580" y="5590"/>
                </a:lnTo>
                <a:lnTo>
                  <a:pt x="31740" y="5650"/>
                </a:lnTo>
                <a:lnTo>
                  <a:pt x="31800" y="5680"/>
                </a:lnTo>
                <a:lnTo>
                  <a:pt x="31810" y="5680"/>
                </a:lnTo>
                <a:lnTo>
                  <a:pt x="31820" y="5680"/>
                </a:lnTo>
                <a:lnTo>
                  <a:pt x="31830" y="5690"/>
                </a:lnTo>
                <a:lnTo>
                  <a:pt x="31850" y="5680"/>
                </a:lnTo>
                <a:lnTo>
                  <a:pt x="31870" y="5680"/>
                </a:lnTo>
                <a:lnTo>
                  <a:pt x="31870" y="5670"/>
                </a:lnTo>
                <a:lnTo>
                  <a:pt x="31920" y="5640"/>
                </a:lnTo>
                <a:lnTo>
                  <a:pt x="31960" y="5610"/>
                </a:lnTo>
                <a:lnTo>
                  <a:pt x="32010" y="5580"/>
                </a:lnTo>
                <a:lnTo>
                  <a:pt x="32160" y="5480"/>
                </a:lnTo>
                <a:lnTo>
                  <a:pt x="32180" y="5460"/>
                </a:lnTo>
                <a:lnTo>
                  <a:pt x="32220" y="5440"/>
                </a:lnTo>
                <a:lnTo>
                  <a:pt x="32230" y="5440"/>
                </a:lnTo>
                <a:lnTo>
                  <a:pt x="32230" y="5430"/>
                </a:lnTo>
                <a:lnTo>
                  <a:pt x="32240" y="5440"/>
                </a:lnTo>
                <a:lnTo>
                  <a:pt x="32250" y="5440"/>
                </a:lnTo>
                <a:lnTo>
                  <a:pt x="32260" y="5450"/>
                </a:lnTo>
                <a:lnTo>
                  <a:pt x="32270" y="5460"/>
                </a:lnTo>
                <a:lnTo>
                  <a:pt x="32280" y="5460"/>
                </a:lnTo>
                <a:lnTo>
                  <a:pt x="32290" y="5460"/>
                </a:lnTo>
                <a:lnTo>
                  <a:pt x="32290" y="5470"/>
                </a:lnTo>
                <a:lnTo>
                  <a:pt x="32300" y="5470"/>
                </a:lnTo>
                <a:lnTo>
                  <a:pt x="32300" y="5460"/>
                </a:lnTo>
                <a:lnTo>
                  <a:pt x="32300" y="5450"/>
                </a:lnTo>
                <a:lnTo>
                  <a:pt x="32300" y="5440"/>
                </a:lnTo>
                <a:lnTo>
                  <a:pt x="32300" y="5420"/>
                </a:lnTo>
                <a:lnTo>
                  <a:pt x="32300" y="5410"/>
                </a:lnTo>
                <a:lnTo>
                  <a:pt x="32300" y="5400"/>
                </a:lnTo>
                <a:lnTo>
                  <a:pt x="32300" y="5390"/>
                </a:lnTo>
                <a:lnTo>
                  <a:pt x="32290" y="5380"/>
                </a:lnTo>
                <a:lnTo>
                  <a:pt x="32290" y="5370"/>
                </a:lnTo>
                <a:lnTo>
                  <a:pt x="32300" y="5360"/>
                </a:lnTo>
                <a:lnTo>
                  <a:pt x="32320" y="5350"/>
                </a:lnTo>
                <a:lnTo>
                  <a:pt x="32350" y="5340"/>
                </a:lnTo>
                <a:lnTo>
                  <a:pt x="32370" y="5320"/>
                </a:lnTo>
                <a:lnTo>
                  <a:pt x="32390" y="5310"/>
                </a:lnTo>
                <a:lnTo>
                  <a:pt x="32410" y="5300"/>
                </a:lnTo>
                <a:lnTo>
                  <a:pt x="32420" y="5290"/>
                </a:lnTo>
                <a:lnTo>
                  <a:pt x="32430" y="5270"/>
                </a:lnTo>
                <a:lnTo>
                  <a:pt x="32450" y="5250"/>
                </a:lnTo>
                <a:lnTo>
                  <a:pt x="32470" y="5220"/>
                </a:lnTo>
                <a:lnTo>
                  <a:pt x="32490" y="5210"/>
                </a:lnTo>
                <a:lnTo>
                  <a:pt x="32500" y="5200"/>
                </a:lnTo>
                <a:lnTo>
                  <a:pt x="32560" y="5170"/>
                </a:lnTo>
                <a:lnTo>
                  <a:pt x="32660" y="5110"/>
                </a:lnTo>
                <a:lnTo>
                  <a:pt x="32670" y="5100"/>
                </a:lnTo>
                <a:lnTo>
                  <a:pt x="32800" y="5000"/>
                </a:lnTo>
                <a:lnTo>
                  <a:pt x="32880" y="4940"/>
                </a:lnTo>
                <a:lnTo>
                  <a:pt x="32940" y="4890"/>
                </a:lnTo>
                <a:lnTo>
                  <a:pt x="32980" y="4850"/>
                </a:lnTo>
                <a:lnTo>
                  <a:pt x="33010" y="4820"/>
                </a:lnTo>
                <a:lnTo>
                  <a:pt x="33060" y="4790"/>
                </a:lnTo>
                <a:lnTo>
                  <a:pt x="33110" y="4760"/>
                </a:lnTo>
                <a:lnTo>
                  <a:pt x="33200" y="4720"/>
                </a:lnTo>
                <a:lnTo>
                  <a:pt x="33250" y="4700"/>
                </a:lnTo>
                <a:lnTo>
                  <a:pt x="33330" y="4640"/>
                </a:lnTo>
                <a:lnTo>
                  <a:pt x="33330" y="4630"/>
                </a:lnTo>
                <a:lnTo>
                  <a:pt x="33340" y="4630"/>
                </a:lnTo>
                <a:lnTo>
                  <a:pt x="33380" y="4610"/>
                </a:lnTo>
                <a:lnTo>
                  <a:pt x="33410" y="4590"/>
                </a:lnTo>
                <a:lnTo>
                  <a:pt x="33440" y="4580"/>
                </a:lnTo>
                <a:lnTo>
                  <a:pt x="33450" y="4580"/>
                </a:lnTo>
                <a:lnTo>
                  <a:pt x="33470" y="4570"/>
                </a:lnTo>
                <a:lnTo>
                  <a:pt x="33500" y="4560"/>
                </a:lnTo>
                <a:lnTo>
                  <a:pt x="33520" y="4550"/>
                </a:lnTo>
                <a:lnTo>
                  <a:pt x="33560" y="4550"/>
                </a:lnTo>
                <a:lnTo>
                  <a:pt x="33590" y="4550"/>
                </a:lnTo>
                <a:lnTo>
                  <a:pt x="33630" y="4550"/>
                </a:lnTo>
                <a:lnTo>
                  <a:pt x="33690" y="4560"/>
                </a:lnTo>
                <a:lnTo>
                  <a:pt x="33720" y="4560"/>
                </a:lnTo>
                <a:lnTo>
                  <a:pt x="33760" y="4580"/>
                </a:lnTo>
                <a:lnTo>
                  <a:pt x="33780" y="4590"/>
                </a:lnTo>
                <a:lnTo>
                  <a:pt x="33790" y="4590"/>
                </a:lnTo>
                <a:lnTo>
                  <a:pt x="33800" y="4600"/>
                </a:lnTo>
                <a:lnTo>
                  <a:pt x="33830" y="4620"/>
                </a:lnTo>
                <a:lnTo>
                  <a:pt x="33860" y="4650"/>
                </a:lnTo>
                <a:lnTo>
                  <a:pt x="33890" y="4690"/>
                </a:lnTo>
                <a:lnTo>
                  <a:pt x="33900" y="4710"/>
                </a:lnTo>
                <a:lnTo>
                  <a:pt x="33900" y="4740"/>
                </a:lnTo>
                <a:lnTo>
                  <a:pt x="33900" y="4770"/>
                </a:lnTo>
                <a:lnTo>
                  <a:pt x="33900" y="4790"/>
                </a:lnTo>
                <a:lnTo>
                  <a:pt x="33880" y="4810"/>
                </a:lnTo>
                <a:lnTo>
                  <a:pt x="33840" y="4850"/>
                </a:lnTo>
                <a:lnTo>
                  <a:pt x="33840" y="4860"/>
                </a:lnTo>
                <a:lnTo>
                  <a:pt x="33800" y="4910"/>
                </a:lnTo>
                <a:lnTo>
                  <a:pt x="33790" y="4940"/>
                </a:lnTo>
                <a:lnTo>
                  <a:pt x="33770" y="4990"/>
                </a:lnTo>
                <a:lnTo>
                  <a:pt x="33750" y="5030"/>
                </a:lnTo>
                <a:lnTo>
                  <a:pt x="33750" y="5070"/>
                </a:lnTo>
                <a:lnTo>
                  <a:pt x="33740" y="5080"/>
                </a:lnTo>
                <a:lnTo>
                  <a:pt x="33740" y="5100"/>
                </a:lnTo>
                <a:lnTo>
                  <a:pt x="33730" y="5120"/>
                </a:lnTo>
                <a:lnTo>
                  <a:pt x="33720" y="5130"/>
                </a:lnTo>
                <a:lnTo>
                  <a:pt x="33710" y="5150"/>
                </a:lnTo>
                <a:lnTo>
                  <a:pt x="33700" y="5170"/>
                </a:lnTo>
                <a:lnTo>
                  <a:pt x="33690" y="5180"/>
                </a:lnTo>
                <a:lnTo>
                  <a:pt x="33690" y="5190"/>
                </a:lnTo>
                <a:lnTo>
                  <a:pt x="33690" y="5210"/>
                </a:lnTo>
                <a:lnTo>
                  <a:pt x="33680" y="5220"/>
                </a:lnTo>
                <a:lnTo>
                  <a:pt x="33680" y="5230"/>
                </a:lnTo>
                <a:lnTo>
                  <a:pt x="33680" y="5240"/>
                </a:lnTo>
                <a:lnTo>
                  <a:pt x="33670" y="5260"/>
                </a:lnTo>
                <a:lnTo>
                  <a:pt x="33660" y="5270"/>
                </a:lnTo>
                <a:lnTo>
                  <a:pt x="33650" y="5290"/>
                </a:lnTo>
                <a:lnTo>
                  <a:pt x="33600" y="5340"/>
                </a:lnTo>
                <a:lnTo>
                  <a:pt x="33600" y="5350"/>
                </a:lnTo>
                <a:lnTo>
                  <a:pt x="33590" y="5350"/>
                </a:lnTo>
                <a:lnTo>
                  <a:pt x="33590" y="5370"/>
                </a:lnTo>
                <a:lnTo>
                  <a:pt x="33590" y="5390"/>
                </a:lnTo>
                <a:lnTo>
                  <a:pt x="33590" y="5400"/>
                </a:lnTo>
                <a:lnTo>
                  <a:pt x="33590" y="5430"/>
                </a:lnTo>
                <a:lnTo>
                  <a:pt x="33600" y="5450"/>
                </a:lnTo>
                <a:lnTo>
                  <a:pt x="33600" y="5480"/>
                </a:lnTo>
                <a:lnTo>
                  <a:pt x="33610" y="5510"/>
                </a:lnTo>
                <a:lnTo>
                  <a:pt x="33630" y="5530"/>
                </a:lnTo>
                <a:lnTo>
                  <a:pt x="33640" y="5530"/>
                </a:lnTo>
                <a:lnTo>
                  <a:pt x="33640" y="5540"/>
                </a:lnTo>
                <a:lnTo>
                  <a:pt x="33670" y="5560"/>
                </a:lnTo>
                <a:lnTo>
                  <a:pt x="33700" y="5570"/>
                </a:lnTo>
                <a:lnTo>
                  <a:pt x="33740" y="5600"/>
                </a:lnTo>
                <a:lnTo>
                  <a:pt x="33780" y="5620"/>
                </a:lnTo>
                <a:lnTo>
                  <a:pt x="33830" y="5650"/>
                </a:lnTo>
                <a:lnTo>
                  <a:pt x="33930" y="5690"/>
                </a:lnTo>
                <a:lnTo>
                  <a:pt x="33980" y="5700"/>
                </a:lnTo>
                <a:lnTo>
                  <a:pt x="34050" y="5760"/>
                </a:lnTo>
                <a:lnTo>
                  <a:pt x="34120" y="5800"/>
                </a:lnTo>
                <a:lnTo>
                  <a:pt x="34150" y="5830"/>
                </a:lnTo>
                <a:lnTo>
                  <a:pt x="34180" y="5860"/>
                </a:lnTo>
                <a:lnTo>
                  <a:pt x="34210" y="5890"/>
                </a:lnTo>
                <a:lnTo>
                  <a:pt x="34240" y="5910"/>
                </a:lnTo>
                <a:lnTo>
                  <a:pt x="34270" y="5930"/>
                </a:lnTo>
                <a:lnTo>
                  <a:pt x="34290" y="5940"/>
                </a:lnTo>
                <a:lnTo>
                  <a:pt x="34310" y="5950"/>
                </a:lnTo>
                <a:lnTo>
                  <a:pt x="34330" y="5950"/>
                </a:lnTo>
                <a:lnTo>
                  <a:pt x="34360" y="5950"/>
                </a:lnTo>
                <a:lnTo>
                  <a:pt x="34380" y="5960"/>
                </a:lnTo>
                <a:lnTo>
                  <a:pt x="34400" y="5980"/>
                </a:lnTo>
                <a:lnTo>
                  <a:pt x="34420" y="5990"/>
                </a:lnTo>
                <a:lnTo>
                  <a:pt x="34460" y="6000"/>
                </a:lnTo>
                <a:lnTo>
                  <a:pt x="34500" y="6020"/>
                </a:lnTo>
                <a:lnTo>
                  <a:pt x="34600" y="6080"/>
                </a:lnTo>
                <a:lnTo>
                  <a:pt x="34690" y="6120"/>
                </a:lnTo>
                <a:lnTo>
                  <a:pt x="34780" y="6140"/>
                </a:lnTo>
                <a:lnTo>
                  <a:pt x="34910" y="6150"/>
                </a:lnTo>
                <a:lnTo>
                  <a:pt x="34970" y="6150"/>
                </a:lnTo>
                <a:lnTo>
                  <a:pt x="35030" y="6150"/>
                </a:lnTo>
                <a:lnTo>
                  <a:pt x="35090" y="6170"/>
                </a:lnTo>
                <a:lnTo>
                  <a:pt x="35140" y="6180"/>
                </a:lnTo>
                <a:lnTo>
                  <a:pt x="35190" y="6180"/>
                </a:lnTo>
                <a:lnTo>
                  <a:pt x="35230" y="6170"/>
                </a:lnTo>
                <a:lnTo>
                  <a:pt x="35300" y="6170"/>
                </a:lnTo>
                <a:lnTo>
                  <a:pt x="35380" y="6160"/>
                </a:lnTo>
                <a:lnTo>
                  <a:pt x="35470" y="6160"/>
                </a:lnTo>
                <a:lnTo>
                  <a:pt x="35520" y="6160"/>
                </a:lnTo>
                <a:lnTo>
                  <a:pt x="35560" y="6130"/>
                </a:lnTo>
                <a:lnTo>
                  <a:pt x="35590" y="6110"/>
                </a:lnTo>
                <a:lnTo>
                  <a:pt x="35650" y="6060"/>
                </a:lnTo>
                <a:lnTo>
                  <a:pt x="35690" y="6040"/>
                </a:lnTo>
                <a:lnTo>
                  <a:pt x="35760" y="6000"/>
                </a:lnTo>
                <a:lnTo>
                  <a:pt x="35790" y="5990"/>
                </a:lnTo>
                <a:lnTo>
                  <a:pt x="35810" y="5970"/>
                </a:lnTo>
                <a:lnTo>
                  <a:pt x="35860" y="5950"/>
                </a:lnTo>
                <a:lnTo>
                  <a:pt x="35900" y="5920"/>
                </a:lnTo>
                <a:lnTo>
                  <a:pt x="35920" y="5910"/>
                </a:lnTo>
                <a:lnTo>
                  <a:pt x="35960" y="5890"/>
                </a:lnTo>
                <a:lnTo>
                  <a:pt x="36050" y="5850"/>
                </a:lnTo>
                <a:lnTo>
                  <a:pt x="36100" y="5820"/>
                </a:lnTo>
                <a:lnTo>
                  <a:pt x="36180" y="5800"/>
                </a:lnTo>
                <a:lnTo>
                  <a:pt x="36240" y="5780"/>
                </a:lnTo>
                <a:lnTo>
                  <a:pt x="36280" y="5760"/>
                </a:lnTo>
                <a:lnTo>
                  <a:pt x="36340" y="5740"/>
                </a:lnTo>
                <a:lnTo>
                  <a:pt x="36440" y="5710"/>
                </a:lnTo>
                <a:lnTo>
                  <a:pt x="36490" y="5700"/>
                </a:lnTo>
                <a:lnTo>
                  <a:pt x="36540" y="5680"/>
                </a:lnTo>
                <a:lnTo>
                  <a:pt x="36620" y="5660"/>
                </a:lnTo>
                <a:lnTo>
                  <a:pt x="36640" y="5650"/>
                </a:lnTo>
                <a:lnTo>
                  <a:pt x="36690" y="5650"/>
                </a:lnTo>
                <a:lnTo>
                  <a:pt x="36730" y="5630"/>
                </a:lnTo>
                <a:lnTo>
                  <a:pt x="36780" y="5620"/>
                </a:lnTo>
                <a:lnTo>
                  <a:pt x="36820" y="5620"/>
                </a:lnTo>
                <a:lnTo>
                  <a:pt x="36830" y="5620"/>
                </a:lnTo>
                <a:lnTo>
                  <a:pt x="36860" y="5620"/>
                </a:lnTo>
                <a:lnTo>
                  <a:pt x="36890" y="5620"/>
                </a:lnTo>
                <a:lnTo>
                  <a:pt x="37000" y="5640"/>
                </a:lnTo>
                <a:lnTo>
                  <a:pt x="37080" y="5670"/>
                </a:lnTo>
                <a:lnTo>
                  <a:pt x="37140" y="5690"/>
                </a:lnTo>
                <a:lnTo>
                  <a:pt x="37190" y="5730"/>
                </a:lnTo>
                <a:lnTo>
                  <a:pt x="37220" y="5770"/>
                </a:lnTo>
                <a:lnTo>
                  <a:pt x="37260" y="5800"/>
                </a:lnTo>
                <a:lnTo>
                  <a:pt x="37310" y="5840"/>
                </a:lnTo>
                <a:lnTo>
                  <a:pt x="37350" y="5860"/>
                </a:lnTo>
                <a:lnTo>
                  <a:pt x="37410" y="5880"/>
                </a:lnTo>
                <a:lnTo>
                  <a:pt x="37480" y="5900"/>
                </a:lnTo>
                <a:lnTo>
                  <a:pt x="37540" y="5940"/>
                </a:lnTo>
                <a:lnTo>
                  <a:pt x="37590" y="5960"/>
                </a:lnTo>
                <a:lnTo>
                  <a:pt x="37620" y="5970"/>
                </a:lnTo>
                <a:lnTo>
                  <a:pt x="37650" y="5990"/>
                </a:lnTo>
                <a:lnTo>
                  <a:pt x="37680" y="6020"/>
                </a:lnTo>
                <a:lnTo>
                  <a:pt x="37730" y="6070"/>
                </a:lnTo>
                <a:lnTo>
                  <a:pt x="37780" y="6130"/>
                </a:lnTo>
                <a:lnTo>
                  <a:pt x="37840" y="6200"/>
                </a:lnTo>
                <a:lnTo>
                  <a:pt x="37880" y="6240"/>
                </a:lnTo>
                <a:lnTo>
                  <a:pt x="37930" y="6280"/>
                </a:lnTo>
                <a:lnTo>
                  <a:pt x="37950" y="6300"/>
                </a:lnTo>
                <a:lnTo>
                  <a:pt x="37990" y="6310"/>
                </a:lnTo>
                <a:lnTo>
                  <a:pt x="38010" y="6320"/>
                </a:lnTo>
                <a:lnTo>
                  <a:pt x="38020" y="6330"/>
                </a:lnTo>
                <a:lnTo>
                  <a:pt x="38050" y="6360"/>
                </a:lnTo>
                <a:lnTo>
                  <a:pt x="38080" y="6400"/>
                </a:lnTo>
                <a:lnTo>
                  <a:pt x="38100" y="6430"/>
                </a:lnTo>
                <a:lnTo>
                  <a:pt x="38180" y="6530"/>
                </a:lnTo>
                <a:lnTo>
                  <a:pt x="38220" y="6580"/>
                </a:lnTo>
                <a:lnTo>
                  <a:pt x="38240" y="6670"/>
                </a:lnTo>
                <a:lnTo>
                  <a:pt x="38260" y="6730"/>
                </a:lnTo>
                <a:lnTo>
                  <a:pt x="38280" y="6770"/>
                </a:lnTo>
                <a:lnTo>
                  <a:pt x="38310" y="6810"/>
                </a:lnTo>
                <a:lnTo>
                  <a:pt x="38350" y="6830"/>
                </a:lnTo>
                <a:lnTo>
                  <a:pt x="38400" y="6850"/>
                </a:lnTo>
                <a:lnTo>
                  <a:pt x="38440" y="6860"/>
                </a:lnTo>
                <a:lnTo>
                  <a:pt x="38480" y="6890"/>
                </a:lnTo>
                <a:lnTo>
                  <a:pt x="38560" y="6910"/>
                </a:lnTo>
                <a:lnTo>
                  <a:pt x="38600" y="6930"/>
                </a:lnTo>
                <a:lnTo>
                  <a:pt x="38640" y="6940"/>
                </a:lnTo>
                <a:lnTo>
                  <a:pt x="38660" y="6940"/>
                </a:lnTo>
                <a:lnTo>
                  <a:pt x="38700" y="6930"/>
                </a:lnTo>
                <a:lnTo>
                  <a:pt x="38730" y="6930"/>
                </a:lnTo>
                <a:lnTo>
                  <a:pt x="38770" y="6940"/>
                </a:lnTo>
                <a:lnTo>
                  <a:pt x="38830" y="6950"/>
                </a:lnTo>
                <a:lnTo>
                  <a:pt x="38890" y="6970"/>
                </a:lnTo>
                <a:lnTo>
                  <a:pt x="38930" y="6980"/>
                </a:lnTo>
                <a:lnTo>
                  <a:pt x="38970" y="7000"/>
                </a:lnTo>
                <a:lnTo>
                  <a:pt x="39010" y="7030"/>
                </a:lnTo>
                <a:lnTo>
                  <a:pt x="39080" y="7070"/>
                </a:lnTo>
                <a:lnTo>
                  <a:pt x="39140" y="7100"/>
                </a:lnTo>
                <a:lnTo>
                  <a:pt x="39190" y="7120"/>
                </a:lnTo>
                <a:lnTo>
                  <a:pt x="39270" y="7160"/>
                </a:lnTo>
                <a:lnTo>
                  <a:pt x="39300" y="7180"/>
                </a:lnTo>
                <a:lnTo>
                  <a:pt x="39330" y="7210"/>
                </a:lnTo>
                <a:lnTo>
                  <a:pt x="39370" y="7240"/>
                </a:lnTo>
                <a:lnTo>
                  <a:pt x="39400" y="7270"/>
                </a:lnTo>
                <a:lnTo>
                  <a:pt x="39430" y="7320"/>
                </a:lnTo>
                <a:lnTo>
                  <a:pt x="39440" y="7340"/>
                </a:lnTo>
                <a:lnTo>
                  <a:pt x="39480" y="7420"/>
                </a:lnTo>
                <a:lnTo>
                  <a:pt x="39500" y="7470"/>
                </a:lnTo>
                <a:lnTo>
                  <a:pt x="39520" y="7520"/>
                </a:lnTo>
                <a:lnTo>
                  <a:pt x="39530" y="7560"/>
                </a:lnTo>
                <a:lnTo>
                  <a:pt x="39550" y="7600"/>
                </a:lnTo>
                <a:lnTo>
                  <a:pt x="39540" y="7640"/>
                </a:lnTo>
                <a:lnTo>
                  <a:pt x="39530" y="7690"/>
                </a:lnTo>
                <a:lnTo>
                  <a:pt x="39510" y="7740"/>
                </a:lnTo>
                <a:lnTo>
                  <a:pt x="39500" y="7770"/>
                </a:lnTo>
                <a:lnTo>
                  <a:pt x="39500" y="7790"/>
                </a:lnTo>
                <a:lnTo>
                  <a:pt x="39500" y="7800"/>
                </a:lnTo>
                <a:lnTo>
                  <a:pt x="39500" y="7810"/>
                </a:lnTo>
                <a:lnTo>
                  <a:pt x="39500" y="7820"/>
                </a:lnTo>
                <a:lnTo>
                  <a:pt x="39500" y="7840"/>
                </a:lnTo>
                <a:lnTo>
                  <a:pt x="39080" y="7810"/>
                </a:lnTo>
                <a:lnTo>
                  <a:pt x="39090" y="7940"/>
                </a:lnTo>
                <a:lnTo>
                  <a:pt x="38740" y="7830"/>
                </a:lnTo>
                <a:lnTo>
                  <a:pt x="37730" y="8910"/>
                </a:lnTo>
                <a:lnTo>
                  <a:pt x="37620" y="8830"/>
                </a:lnTo>
                <a:lnTo>
                  <a:pt x="37450" y="8890"/>
                </a:lnTo>
                <a:lnTo>
                  <a:pt x="37720" y="9260"/>
                </a:lnTo>
                <a:lnTo>
                  <a:pt x="37640" y="9330"/>
                </a:lnTo>
                <a:lnTo>
                  <a:pt x="37520" y="9440"/>
                </a:lnTo>
                <a:lnTo>
                  <a:pt x="37280" y="9200"/>
                </a:lnTo>
                <a:lnTo>
                  <a:pt x="35580" y="8170"/>
                </a:lnTo>
                <a:lnTo>
                  <a:pt x="35690" y="8400"/>
                </a:lnTo>
                <a:lnTo>
                  <a:pt x="35380" y="8590"/>
                </a:lnTo>
                <a:lnTo>
                  <a:pt x="35160" y="8520"/>
                </a:lnTo>
                <a:lnTo>
                  <a:pt x="35020" y="8840"/>
                </a:lnTo>
                <a:lnTo>
                  <a:pt x="34930" y="8740"/>
                </a:lnTo>
                <a:lnTo>
                  <a:pt x="34550" y="9130"/>
                </a:lnTo>
                <a:lnTo>
                  <a:pt x="34550" y="9140"/>
                </a:lnTo>
                <a:lnTo>
                  <a:pt x="34460" y="9340"/>
                </a:lnTo>
                <a:lnTo>
                  <a:pt x="34130" y="9300"/>
                </a:lnTo>
                <a:lnTo>
                  <a:pt x="33860" y="9180"/>
                </a:lnTo>
                <a:lnTo>
                  <a:pt x="33740" y="9030"/>
                </a:lnTo>
                <a:lnTo>
                  <a:pt x="33650" y="9190"/>
                </a:lnTo>
                <a:lnTo>
                  <a:pt x="33090" y="8830"/>
                </a:lnTo>
                <a:lnTo>
                  <a:pt x="32750" y="8930"/>
                </a:lnTo>
                <a:lnTo>
                  <a:pt x="32460" y="8850"/>
                </a:lnTo>
                <a:lnTo>
                  <a:pt x="32390" y="9010"/>
                </a:lnTo>
                <a:lnTo>
                  <a:pt x="32390" y="9230"/>
                </a:lnTo>
                <a:lnTo>
                  <a:pt x="32310" y="9270"/>
                </a:lnTo>
                <a:lnTo>
                  <a:pt x="32340" y="9320"/>
                </a:lnTo>
                <a:lnTo>
                  <a:pt x="32260" y="9300"/>
                </a:lnTo>
                <a:lnTo>
                  <a:pt x="32190" y="9440"/>
                </a:lnTo>
                <a:lnTo>
                  <a:pt x="32320" y="9470"/>
                </a:lnTo>
                <a:lnTo>
                  <a:pt x="32270" y="9580"/>
                </a:lnTo>
                <a:lnTo>
                  <a:pt x="32460" y="9520"/>
                </a:lnTo>
                <a:lnTo>
                  <a:pt x="32640" y="9680"/>
                </a:lnTo>
                <a:lnTo>
                  <a:pt x="32500" y="9750"/>
                </a:lnTo>
                <a:lnTo>
                  <a:pt x="32400" y="9650"/>
                </a:lnTo>
                <a:lnTo>
                  <a:pt x="32350" y="9720"/>
                </a:lnTo>
                <a:lnTo>
                  <a:pt x="31940" y="9850"/>
                </a:lnTo>
                <a:lnTo>
                  <a:pt x="32090" y="9930"/>
                </a:lnTo>
                <a:lnTo>
                  <a:pt x="31940" y="10750"/>
                </a:lnTo>
                <a:lnTo>
                  <a:pt x="31580" y="10730"/>
                </a:lnTo>
                <a:lnTo>
                  <a:pt x="31710" y="11360"/>
                </a:lnTo>
                <a:lnTo>
                  <a:pt x="31900" y="11390"/>
                </a:lnTo>
                <a:lnTo>
                  <a:pt x="31950" y="11520"/>
                </a:lnTo>
                <a:lnTo>
                  <a:pt x="31850" y="11600"/>
                </a:lnTo>
                <a:lnTo>
                  <a:pt x="31630" y="12330"/>
                </a:lnTo>
                <a:lnTo>
                  <a:pt x="31550" y="13090"/>
                </a:lnTo>
                <a:lnTo>
                  <a:pt x="30280" y="12910"/>
                </a:lnTo>
                <a:lnTo>
                  <a:pt x="30250" y="12910"/>
                </a:lnTo>
                <a:lnTo>
                  <a:pt x="28960" y="12040"/>
                </a:lnTo>
                <a:lnTo>
                  <a:pt x="28960" y="11780"/>
                </a:lnTo>
                <a:lnTo>
                  <a:pt x="28860" y="11770"/>
                </a:lnTo>
                <a:lnTo>
                  <a:pt x="28870" y="10990"/>
                </a:lnTo>
                <a:lnTo>
                  <a:pt x="29000" y="10990"/>
                </a:lnTo>
                <a:lnTo>
                  <a:pt x="29020" y="10650"/>
                </a:lnTo>
                <a:lnTo>
                  <a:pt x="28740" y="10680"/>
                </a:lnTo>
                <a:lnTo>
                  <a:pt x="28770" y="10520"/>
                </a:lnTo>
                <a:lnTo>
                  <a:pt x="28610" y="10450"/>
                </a:lnTo>
                <a:lnTo>
                  <a:pt x="28700" y="10210"/>
                </a:lnTo>
                <a:lnTo>
                  <a:pt x="28890" y="10300"/>
                </a:lnTo>
                <a:lnTo>
                  <a:pt x="28910" y="10450"/>
                </a:lnTo>
                <a:lnTo>
                  <a:pt x="29140" y="10420"/>
                </a:lnTo>
                <a:lnTo>
                  <a:pt x="29200" y="9770"/>
                </a:lnTo>
                <a:lnTo>
                  <a:pt x="29090" y="9610"/>
                </a:lnTo>
                <a:lnTo>
                  <a:pt x="29220" y="9500"/>
                </a:lnTo>
                <a:lnTo>
                  <a:pt x="29070" y="9370"/>
                </a:lnTo>
                <a:lnTo>
                  <a:pt x="29010" y="9510"/>
                </a:lnTo>
                <a:lnTo>
                  <a:pt x="28920" y="9440"/>
                </a:lnTo>
                <a:lnTo>
                  <a:pt x="28940" y="9360"/>
                </a:lnTo>
                <a:lnTo>
                  <a:pt x="28710" y="9270"/>
                </a:lnTo>
                <a:lnTo>
                  <a:pt x="28280" y="9090"/>
                </a:lnTo>
                <a:lnTo>
                  <a:pt x="28140" y="8960"/>
                </a:lnTo>
                <a:lnTo>
                  <a:pt x="27330" y="9490"/>
                </a:lnTo>
                <a:lnTo>
                  <a:pt x="27040" y="9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