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Nisporeni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Nispor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730" y="49130"/>
                </a:moveTo>
                <a:lnTo>
                  <a:pt x="42940" y="49210"/>
                </a:lnTo>
                <a:lnTo>
                  <a:pt x="42970" y="49110"/>
                </a:lnTo>
                <a:lnTo>
                  <a:pt x="42840" y="49010"/>
                </a:lnTo>
                <a:lnTo>
                  <a:pt x="42870" y="48930"/>
                </a:lnTo>
                <a:lnTo>
                  <a:pt x="43120" y="48920"/>
                </a:lnTo>
                <a:lnTo>
                  <a:pt x="42920" y="48280"/>
                </a:lnTo>
                <a:lnTo>
                  <a:pt x="42490" y="48270"/>
                </a:lnTo>
                <a:lnTo>
                  <a:pt x="42090" y="48270"/>
                </a:lnTo>
                <a:lnTo>
                  <a:pt x="42040" y="48030"/>
                </a:lnTo>
                <a:lnTo>
                  <a:pt x="42160" y="47620"/>
                </a:lnTo>
                <a:lnTo>
                  <a:pt x="41980" y="47200"/>
                </a:lnTo>
                <a:lnTo>
                  <a:pt x="41760" y="47140"/>
                </a:lnTo>
                <a:lnTo>
                  <a:pt x="41820" y="46920"/>
                </a:lnTo>
                <a:lnTo>
                  <a:pt x="41800" y="46660"/>
                </a:lnTo>
                <a:lnTo>
                  <a:pt x="41460" y="46430"/>
                </a:lnTo>
                <a:lnTo>
                  <a:pt x="41440" y="46420"/>
                </a:lnTo>
                <a:lnTo>
                  <a:pt x="40900" y="46230"/>
                </a:lnTo>
                <a:lnTo>
                  <a:pt x="40870" y="46010"/>
                </a:lnTo>
                <a:lnTo>
                  <a:pt x="41030" y="45600"/>
                </a:lnTo>
                <a:lnTo>
                  <a:pt x="41130" y="45500"/>
                </a:lnTo>
                <a:lnTo>
                  <a:pt x="41010" y="45440"/>
                </a:lnTo>
                <a:lnTo>
                  <a:pt x="40990" y="45360"/>
                </a:lnTo>
                <a:lnTo>
                  <a:pt x="41060" y="44940"/>
                </a:lnTo>
                <a:lnTo>
                  <a:pt x="41030" y="44650"/>
                </a:lnTo>
                <a:lnTo>
                  <a:pt x="41380" y="44600"/>
                </a:lnTo>
                <a:lnTo>
                  <a:pt x="41830" y="44710"/>
                </a:lnTo>
                <a:lnTo>
                  <a:pt x="41820" y="44490"/>
                </a:lnTo>
                <a:lnTo>
                  <a:pt x="41770" y="44420"/>
                </a:lnTo>
                <a:lnTo>
                  <a:pt x="41850" y="44120"/>
                </a:lnTo>
                <a:lnTo>
                  <a:pt x="41560" y="44030"/>
                </a:lnTo>
                <a:lnTo>
                  <a:pt x="41470" y="43860"/>
                </a:lnTo>
                <a:lnTo>
                  <a:pt x="41400" y="43470"/>
                </a:lnTo>
                <a:lnTo>
                  <a:pt x="41540" y="42760"/>
                </a:lnTo>
                <a:lnTo>
                  <a:pt x="41790" y="42570"/>
                </a:lnTo>
                <a:lnTo>
                  <a:pt x="42120" y="42510"/>
                </a:lnTo>
                <a:lnTo>
                  <a:pt x="42490" y="42290"/>
                </a:lnTo>
                <a:lnTo>
                  <a:pt x="42970" y="42210"/>
                </a:lnTo>
                <a:lnTo>
                  <a:pt x="43060" y="42260"/>
                </a:lnTo>
                <a:lnTo>
                  <a:pt x="43040" y="42380"/>
                </a:lnTo>
                <a:lnTo>
                  <a:pt x="43200" y="42380"/>
                </a:lnTo>
                <a:lnTo>
                  <a:pt x="43300" y="42500"/>
                </a:lnTo>
                <a:lnTo>
                  <a:pt x="43160" y="42580"/>
                </a:lnTo>
                <a:lnTo>
                  <a:pt x="43580" y="42730"/>
                </a:lnTo>
                <a:lnTo>
                  <a:pt x="43610" y="42820"/>
                </a:lnTo>
                <a:lnTo>
                  <a:pt x="43700" y="42770"/>
                </a:lnTo>
                <a:lnTo>
                  <a:pt x="43770" y="43180"/>
                </a:lnTo>
                <a:lnTo>
                  <a:pt x="43920" y="43290"/>
                </a:lnTo>
                <a:lnTo>
                  <a:pt x="44050" y="43300"/>
                </a:lnTo>
                <a:lnTo>
                  <a:pt x="44090" y="43370"/>
                </a:lnTo>
                <a:lnTo>
                  <a:pt x="44150" y="43320"/>
                </a:lnTo>
                <a:lnTo>
                  <a:pt x="44470" y="43370"/>
                </a:lnTo>
                <a:lnTo>
                  <a:pt x="44520" y="43640"/>
                </a:lnTo>
                <a:lnTo>
                  <a:pt x="44570" y="43870"/>
                </a:lnTo>
                <a:lnTo>
                  <a:pt x="44840" y="43920"/>
                </a:lnTo>
                <a:lnTo>
                  <a:pt x="44930" y="43860"/>
                </a:lnTo>
                <a:lnTo>
                  <a:pt x="45180" y="43980"/>
                </a:lnTo>
                <a:lnTo>
                  <a:pt x="45560" y="44480"/>
                </a:lnTo>
                <a:lnTo>
                  <a:pt x="45600" y="44400"/>
                </a:lnTo>
                <a:lnTo>
                  <a:pt x="45700" y="44500"/>
                </a:lnTo>
                <a:lnTo>
                  <a:pt x="45860" y="44450"/>
                </a:lnTo>
                <a:lnTo>
                  <a:pt x="45910" y="44330"/>
                </a:lnTo>
                <a:lnTo>
                  <a:pt x="46070" y="44460"/>
                </a:lnTo>
                <a:lnTo>
                  <a:pt x="46190" y="44370"/>
                </a:lnTo>
                <a:lnTo>
                  <a:pt x="46300" y="44440"/>
                </a:lnTo>
                <a:lnTo>
                  <a:pt x="46380" y="44410"/>
                </a:lnTo>
                <a:lnTo>
                  <a:pt x="46650" y="44620"/>
                </a:lnTo>
                <a:lnTo>
                  <a:pt x="46820" y="44570"/>
                </a:lnTo>
                <a:lnTo>
                  <a:pt x="47090" y="44800"/>
                </a:lnTo>
                <a:lnTo>
                  <a:pt x="47110" y="44760"/>
                </a:lnTo>
                <a:lnTo>
                  <a:pt x="47620" y="44980"/>
                </a:lnTo>
                <a:lnTo>
                  <a:pt x="47650" y="45250"/>
                </a:lnTo>
                <a:lnTo>
                  <a:pt x="47630" y="45400"/>
                </a:lnTo>
                <a:lnTo>
                  <a:pt x="47750" y="45490"/>
                </a:lnTo>
                <a:lnTo>
                  <a:pt x="47560" y="45510"/>
                </a:lnTo>
                <a:lnTo>
                  <a:pt x="47580" y="45640"/>
                </a:lnTo>
                <a:lnTo>
                  <a:pt x="47480" y="45660"/>
                </a:lnTo>
                <a:lnTo>
                  <a:pt x="47440" y="45950"/>
                </a:lnTo>
                <a:lnTo>
                  <a:pt x="47200" y="45940"/>
                </a:lnTo>
                <a:lnTo>
                  <a:pt x="47080" y="45740"/>
                </a:lnTo>
                <a:lnTo>
                  <a:pt x="46870" y="45650"/>
                </a:lnTo>
                <a:lnTo>
                  <a:pt x="46780" y="46230"/>
                </a:lnTo>
                <a:lnTo>
                  <a:pt x="46840" y="46250"/>
                </a:lnTo>
                <a:lnTo>
                  <a:pt x="46810" y="46370"/>
                </a:lnTo>
                <a:lnTo>
                  <a:pt x="46900" y="46510"/>
                </a:lnTo>
                <a:lnTo>
                  <a:pt x="46980" y="46440"/>
                </a:lnTo>
                <a:lnTo>
                  <a:pt x="47100" y="46530"/>
                </a:lnTo>
                <a:lnTo>
                  <a:pt x="47000" y="46620"/>
                </a:lnTo>
                <a:lnTo>
                  <a:pt x="47220" y="46740"/>
                </a:lnTo>
                <a:lnTo>
                  <a:pt x="47300" y="46940"/>
                </a:lnTo>
                <a:lnTo>
                  <a:pt x="47450" y="46980"/>
                </a:lnTo>
                <a:lnTo>
                  <a:pt x="47560" y="47150"/>
                </a:lnTo>
                <a:lnTo>
                  <a:pt x="47750" y="47120"/>
                </a:lnTo>
                <a:lnTo>
                  <a:pt x="47880" y="46950"/>
                </a:lnTo>
                <a:lnTo>
                  <a:pt x="48190" y="46840"/>
                </a:lnTo>
                <a:lnTo>
                  <a:pt x="48460" y="46960"/>
                </a:lnTo>
                <a:lnTo>
                  <a:pt x="48490" y="47310"/>
                </a:lnTo>
                <a:lnTo>
                  <a:pt x="48610" y="47510"/>
                </a:lnTo>
                <a:lnTo>
                  <a:pt x="48160" y="48430"/>
                </a:lnTo>
                <a:lnTo>
                  <a:pt x="48250" y="49170"/>
                </a:lnTo>
                <a:lnTo>
                  <a:pt x="48750" y="49810"/>
                </a:lnTo>
                <a:lnTo>
                  <a:pt x="48720" y="49900"/>
                </a:lnTo>
                <a:lnTo>
                  <a:pt x="48720" y="49910"/>
                </a:lnTo>
                <a:lnTo>
                  <a:pt x="48420" y="50240"/>
                </a:lnTo>
                <a:lnTo>
                  <a:pt x="48230" y="49940"/>
                </a:lnTo>
                <a:lnTo>
                  <a:pt x="47970" y="49860"/>
                </a:lnTo>
                <a:lnTo>
                  <a:pt x="47890" y="49900"/>
                </a:lnTo>
                <a:lnTo>
                  <a:pt x="47940" y="49990"/>
                </a:lnTo>
                <a:lnTo>
                  <a:pt x="47870" y="50020"/>
                </a:lnTo>
                <a:lnTo>
                  <a:pt x="47870" y="49970"/>
                </a:lnTo>
                <a:lnTo>
                  <a:pt x="47090" y="50030"/>
                </a:lnTo>
                <a:lnTo>
                  <a:pt x="47000" y="50630"/>
                </a:lnTo>
                <a:lnTo>
                  <a:pt x="47050" y="51490"/>
                </a:lnTo>
                <a:lnTo>
                  <a:pt x="46910" y="51500"/>
                </a:lnTo>
                <a:lnTo>
                  <a:pt x="46980" y="51660"/>
                </a:lnTo>
                <a:lnTo>
                  <a:pt x="46900" y="52060"/>
                </a:lnTo>
                <a:lnTo>
                  <a:pt x="46970" y="52450"/>
                </a:lnTo>
                <a:lnTo>
                  <a:pt x="46860" y="52780"/>
                </a:lnTo>
                <a:lnTo>
                  <a:pt x="46650" y="52860"/>
                </a:lnTo>
                <a:lnTo>
                  <a:pt x="46560" y="52630"/>
                </a:lnTo>
                <a:lnTo>
                  <a:pt x="46440" y="52670"/>
                </a:lnTo>
                <a:lnTo>
                  <a:pt x="46240" y="52470"/>
                </a:lnTo>
                <a:lnTo>
                  <a:pt x="46130" y="52130"/>
                </a:lnTo>
                <a:lnTo>
                  <a:pt x="46020" y="52120"/>
                </a:lnTo>
                <a:lnTo>
                  <a:pt x="45750" y="52090"/>
                </a:lnTo>
                <a:lnTo>
                  <a:pt x="45620" y="51890"/>
                </a:lnTo>
                <a:lnTo>
                  <a:pt x="45510" y="51960"/>
                </a:lnTo>
                <a:lnTo>
                  <a:pt x="45320" y="51920"/>
                </a:lnTo>
                <a:lnTo>
                  <a:pt x="45330" y="52190"/>
                </a:lnTo>
                <a:lnTo>
                  <a:pt x="45250" y="52210"/>
                </a:lnTo>
                <a:lnTo>
                  <a:pt x="45310" y="52350"/>
                </a:lnTo>
                <a:lnTo>
                  <a:pt x="45430" y="52390"/>
                </a:lnTo>
                <a:lnTo>
                  <a:pt x="45610" y="52610"/>
                </a:lnTo>
                <a:lnTo>
                  <a:pt x="45480" y="52700"/>
                </a:lnTo>
                <a:lnTo>
                  <a:pt x="45310" y="52750"/>
                </a:lnTo>
                <a:lnTo>
                  <a:pt x="45260" y="52530"/>
                </a:lnTo>
                <a:lnTo>
                  <a:pt x="45090" y="52340"/>
                </a:lnTo>
                <a:lnTo>
                  <a:pt x="44800" y="52420"/>
                </a:lnTo>
                <a:lnTo>
                  <a:pt x="44640" y="52130"/>
                </a:lnTo>
                <a:lnTo>
                  <a:pt x="44270" y="52340"/>
                </a:lnTo>
                <a:lnTo>
                  <a:pt x="44160" y="52290"/>
                </a:lnTo>
                <a:lnTo>
                  <a:pt x="44140" y="52280"/>
                </a:lnTo>
                <a:lnTo>
                  <a:pt x="44130" y="52200"/>
                </a:lnTo>
                <a:lnTo>
                  <a:pt x="44120" y="52060"/>
                </a:lnTo>
                <a:lnTo>
                  <a:pt x="44110" y="51980"/>
                </a:lnTo>
                <a:lnTo>
                  <a:pt x="44000" y="51710"/>
                </a:lnTo>
                <a:lnTo>
                  <a:pt x="43920" y="51480"/>
                </a:lnTo>
                <a:lnTo>
                  <a:pt x="43740" y="50990"/>
                </a:lnTo>
                <a:lnTo>
                  <a:pt x="43760" y="50980"/>
                </a:lnTo>
                <a:lnTo>
                  <a:pt x="43770" y="50960"/>
                </a:lnTo>
                <a:lnTo>
                  <a:pt x="43800" y="50940"/>
                </a:lnTo>
                <a:lnTo>
                  <a:pt x="43910" y="50800"/>
                </a:lnTo>
                <a:lnTo>
                  <a:pt x="43950" y="50770"/>
                </a:lnTo>
                <a:lnTo>
                  <a:pt x="43980" y="50730"/>
                </a:lnTo>
                <a:lnTo>
                  <a:pt x="43980" y="50710"/>
                </a:lnTo>
                <a:lnTo>
                  <a:pt x="43980" y="50700"/>
                </a:lnTo>
                <a:lnTo>
                  <a:pt x="43980" y="50680"/>
                </a:lnTo>
                <a:lnTo>
                  <a:pt x="43950" y="50650"/>
                </a:lnTo>
                <a:lnTo>
                  <a:pt x="43840" y="50560"/>
                </a:lnTo>
                <a:lnTo>
                  <a:pt x="43820" y="50550"/>
                </a:lnTo>
                <a:lnTo>
                  <a:pt x="43770" y="50510"/>
                </a:lnTo>
                <a:lnTo>
                  <a:pt x="43740" y="50440"/>
                </a:lnTo>
                <a:lnTo>
                  <a:pt x="43690" y="50360"/>
                </a:lnTo>
                <a:lnTo>
                  <a:pt x="43630" y="50330"/>
                </a:lnTo>
                <a:lnTo>
                  <a:pt x="43620" y="50320"/>
                </a:lnTo>
                <a:lnTo>
                  <a:pt x="43560" y="50290"/>
                </a:lnTo>
                <a:lnTo>
                  <a:pt x="43440" y="50210"/>
                </a:lnTo>
                <a:lnTo>
                  <a:pt x="43430" y="50200"/>
                </a:lnTo>
                <a:lnTo>
                  <a:pt x="43340" y="50140"/>
                </a:lnTo>
                <a:lnTo>
                  <a:pt x="43230" y="50070"/>
                </a:lnTo>
                <a:lnTo>
                  <a:pt x="43210" y="50050"/>
                </a:lnTo>
                <a:lnTo>
                  <a:pt x="43180" y="50040"/>
                </a:lnTo>
                <a:lnTo>
                  <a:pt x="43150" y="50020"/>
                </a:lnTo>
                <a:lnTo>
                  <a:pt x="43130" y="50010"/>
                </a:lnTo>
                <a:lnTo>
                  <a:pt x="42790" y="49570"/>
                </a:lnTo>
                <a:lnTo>
                  <a:pt x="42770" y="49540"/>
                </a:lnTo>
                <a:lnTo>
                  <a:pt x="42760" y="49520"/>
                </a:lnTo>
                <a:lnTo>
                  <a:pt x="42790" y="49490"/>
                </a:lnTo>
                <a:lnTo>
                  <a:pt x="42850" y="49450"/>
                </a:lnTo>
                <a:lnTo>
                  <a:pt x="42940" y="49470"/>
                </a:lnTo>
                <a:lnTo>
                  <a:pt x="43000" y="49540"/>
                </a:lnTo>
                <a:lnTo>
                  <a:pt x="43040" y="49610"/>
                </a:lnTo>
                <a:lnTo>
                  <a:pt x="43050" y="49620"/>
                </a:lnTo>
                <a:lnTo>
                  <a:pt x="43080" y="49630"/>
                </a:lnTo>
                <a:lnTo>
                  <a:pt x="43100" y="49630"/>
                </a:lnTo>
                <a:lnTo>
                  <a:pt x="43110" y="49590"/>
                </a:lnTo>
                <a:lnTo>
                  <a:pt x="43110" y="49560"/>
                </a:lnTo>
                <a:lnTo>
                  <a:pt x="43080" y="49440"/>
                </a:lnTo>
                <a:lnTo>
                  <a:pt x="43010" y="49310"/>
                </a:lnTo>
                <a:lnTo>
                  <a:pt x="43000" y="49300"/>
                </a:lnTo>
                <a:lnTo>
                  <a:pt x="42980" y="49290"/>
                </a:lnTo>
                <a:lnTo>
                  <a:pt x="42960" y="49290"/>
                </a:lnTo>
                <a:lnTo>
                  <a:pt x="42950" y="49290"/>
                </a:lnTo>
                <a:lnTo>
                  <a:pt x="42880" y="49270"/>
                </a:lnTo>
                <a:lnTo>
                  <a:pt x="42850" y="49250"/>
                </a:lnTo>
                <a:lnTo>
                  <a:pt x="42800" y="49200"/>
                </a:lnTo>
                <a:lnTo>
                  <a:pt x="42750" y="49150"/>
                </a:lnTo>
                <a:lnTo>
                  <a:pt x="42730" y="49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