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Leova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Leov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020" y="60920"/>
                </a:moveTo>
                <a:lnTo>
                  <a:pt x="47400" y="60820"/>
                </a:lnTo>
                <a:lnTo>
                  <a:pt x="48150" y="60920"/>
                </a:lnTo>
                <a:lnTo>
                  <a:pt x="48200" y="60920"/>
                </a:lnTo>
                <a:lnTo>
                  <a:pt x="48220" y="61160"/>
                </a:lnTo>
                <a:lnTo>
                  <a:pt x="48220" y="61260"/>
                </a:lnTo>
                <a:lnTo>
                  <a:pt x="48220" y="61310"/>
                </a:lnTo>
                <a:lnTo>
                  <a:pt x="48210" y="61320"/>
                </a:lnTo>
                <a:lnTo>
                  <a:pt x="48080" y="61480"/>
                </a:lnTo>
                <a:lnTo>
                  <a:pt x="48040" y="61850"/>
                </a:lnTo>
                <a:lnTo>
                  <a:pt x="48080" y="61850"/>
                </a:lnTo>
                <a:lnTo>
                  <a:pt x="48710" y="61880"/>
                </a:lnTo>
                <a:lnTo>
                  <a:pt x="49280" y="61730"/>
                </a:lnTo>
                <a:lnTo>
                  <a:pt x="49440" y="61740"/>
                </a:lnTo>
                <a:lnTo>
                  <a:pt x="49500" y="61750"/>
                </a:lnTo>
                <a:lnTo>
                  <a:pt x="49790" y="61550"/>
                </a:lnTo>
                <a:lnTo>
                  <a:pt x="50130" y="61430"/>
                </a:lnTo>
                <a:lnTo>
                  <a:pt x="49790" y="61030"/>
                </a:lnTo>
                <a:lnTo>
                  <a:pt x="49890" y="60580"/>
                </a:lnTo>
                <a:lnTo>
                  <a:pt x="49540" y="59650"/>
                </a:lnTo>
                <a:lnTo>
                  <a:pt x="49890" y="59400"/>
                </a:lnTo>
                <a:lnTo>
                  <a:pt x="50440" y="59260"/>
                </a:lnTo>
                <a:lnTo>
                  <a:pt x="50210" y="59170"/>
                </a:lnTo>
                <a:lnTo>
                  <a:pt x="50170" y="58910"/>
                </a:lnTo>
                <a:lnTo>
                  <a:pt x="50390" y="58820"/>
                </a:lnTo>
                <a:lnTo>
                  <a:pt x="50630" y="58920"/>
                </a:lnTo>
                <a:lnTo>
                  <a:pt x="50680" y="58880"/>
                </a:lnTo>
                <a:lnTo>
                  <a:pt x="50810" y="59120"/>
                </a:lnTo>
                <a:lnTo>
                  <a:pt x="51070" y="58980"/>
                </a:lnTo>
                <a:lnTo>
                  <a:pt x="51210" y="58910"/>
                </a:lnTo>
                <a:lnTo>
                  <a:pt x="51200" y="59160"/>
                </a:lnTo>
                <a:lnTo>
                  <a:pt x="51580" y="59290"/>
                </a:lnTo>
                <a:lnTo>
                  <a:pt x="51640" y="59550"/>
                </a:lnTo>
                <a:lnTo>
                  <a:pt x="51900" y="59680"/>
                </a:lnTo>
                <a:lnTo>
                  <a:pt x="51990" y="59970"/>
                </a:lnTo>
                <a:lnTo>
                  <a:pt x="52100" y="60060"/>
                </a:lnTo>
                <a:lnTo>
                  <a:pt x="52420" y="60160"/>
                </a:lnTo>
                <a:lnTo>
                  <a:pt x="52550" y="60200"/>
                </a:lnTo>
                <a:lnTo>
                  <a:pt x="52560" y="60130"/>
                </a:lnTo>
                <a:lnTo>
                  <a:pt x="52860" y="59930"/>
                </a:lnTo>
                <a:lnTo>
                  <a:pt x="53520" y="60000"/>
                </a:lnTo>
                <a:lnTo>
                  <a:pt x="53520" y="59950"/>
                </a:lnTo>
                <a:lnTo>
                  <a:pt x="53580" y="60020"/>
                </a:lnTo>
                <a:lnTo>
                  <a:pt x="53510" y="60220"/>
                </a:lnTo>
                <a:lnTo>
                  <a:pt x="53800" y="60240"/>
                </a:lnTo>
                <a:lnTo>
                  <a:pt x="53770" y="60920"/>
                </a:lnTo>
                <a:lnTo>
                  <a:pt x="53900" y="60880"/>
                </a:lnTo>
                <a:lnTo>
                  <a:pt x="53890" y="61910"/>
                </a:lnTo>
                <a:lnTo>
                  <a:pt x="53810" y="61900"/>
                </a:lnTo>
                <a:lnTo>
                  <a:pt x="53760" y="62130"/>
                </a:lnTo>
                <a:lnTo>
                  <a:pt x="53630" y="63230"/>
                </a:lnTo>
                <a:lnTo>
                  <a:pt x="53900" y="63250"/>
                </a:lnTo>
                <a:lnTo>
                  <a:pt x="53760" y="63620"/>
                </a:lnTo>
                <a:lnTo>
                  <a:pt x="53830" y="64530"/>
                </a:lnTo>
                <a:lnTo>
                  <a:pt x="53790" y="64720"/>
                </a:lnTo>
                <a:lnTo>
                  <a:pt x="53530" y="65150"/>
                </a:lnTo>
                <a:lnTo>
                  <a:pt x="53270" y="65280"/>
                </a:lnTo>
                <a:lnTo>
                  <a:pt x="53310" y="65970"/>
                </a:lnTo>
                <a:lnTo>
                  <a:pt x="53290" y="66110"/>
                </a:lnTo>
                <a:lnTo>
                  <a:pt x="53140" y="66040"/>
                </a:lnTo>
                <a:lnTo>
                  <a:pt x="52930" y="66050"/>
                </a:lnTo>
                <a:lnTo>
                  <a:pt x="52910" y="66420"/>
                </a:lnTo>
                <a:lnTo>
                  <a:pt x="52710" y="67110"/>
                </a:lnTo>
                <a:lnTo>
                  <a:pt x="53230" y="67100"/>
                </a:lnTo>
                <a:lnTo>
                  <a:pt x="53780" y="68200"/>
                </a:lnTo>
                <a:lnTo>
                  <a:pt x="53690" y="68710"/>
                </a:lnTo>
                <a:lnTo>
                  <a:pt x="53220" y="69850"/>
                </a:lnTo>
                <a:lnTo>
                  <a:pt x="52590" y="69540"/>
                </a:lnTo>
                <a:lnTo>
                  <a:pt x="52560" y="69530"/>
                </a:lnTo>
                <a:lnTo>
                  <a:pt x="51990" y="69370"/>
                </a:lnTo>
                <a:lnTo>
                  <a:pt x="51370" y="68760"/>
                </a:lnTo>
                <a:lnTo>
                  <a:pt x="52080" y="68250"/>
                </a:lnTo>
                <a:lnTo>
                  <a:pt x="51760" y="67710"/>
                </a:lnTo>
                <a:lnTo>
                  <a:pt x="51380" y="67560"/>
                </a:lnTo>
                <a:lnTo>
                  <a:pt x="51200" y="67350"/>
                </a:lnTo>
                <a:lnTo>
                  <a:pt x="50920" y="67560"/>
                </a:lnTo>
                <a:lnTo>
                  <a:pt x="50750" y="67600"/>
                </a:lnTo>
                <a:lnTo>
                  <a:pt x="50520" y="67550"/>
                </a:lnTo>
                <a:lnTo>
                  <a:pt x="50650" y="67760"/>
                </a:lnTo>
                <a:lnTo>
                  <a:pt x="50450" y="68050"/>
                </a:lnTo>
                <a:lnTo>
                  <a:pt x="50580" y="68250"/>
                </a:lnTo>
                <a:lnTo>
                  <a:pt x="50290" y="68560"/>
                </a:lnTo>
                <a:lnTo>
                  <a:pt x="49860" y="68810"/>
                </a:lnTo>
                <a:lnTo>
                  <a:pt x="49860" y="68870"/>
                </a:lnTo>
                <a:lnTo>
                  <a:pt x="49580" y="68850"/>
                </a:lnTo>
                <a:lnTo>
                  <a:pt x="49440" y="68920"/>
                </a:lnTo>
                <a:lnTo>
                  <a:pt x="49350" y="68890"/>
                </a:lnTo>
                <a:lnTo>
                  <a:pt x="49240" y="68850"/>
                </a:lnTo>
                <a:lnTo>
                  <a:pt x="48920" y="67710"/>
                </a:lnTo>
                <a:lnTo>
                  <a:pt x="48640" y="67870"/>
                </a:lnTo>
                <a:lnTo>
                  <a:pt x="48460" y="68070"/>
                </a:lnTo>
                <a:lnTo>
                  <a:pt x="48370" y="67960"/>
                </a:lnTo>
                <a:lnTo>
                  <a:pt x="48270" y="68080"/>
                </a:lnTo>
                <a:lnTo>
                  <a:pt x="48130" y="67840"/>
                </a:lnTo>
                <a:lnTo>
                  <a:pt x="48060" y="67860"/>
                </a:lnTo>
                <a:lnTo>
                  <a:pt x="48040" y="67900"/>
                </a:lnTo>
                <a:lnTo>
                  <a:pt x="47800" y="68240"/>
                </a:lnTo>
                <a:lnTo>
                  <a:pt x="47770" y="68280"/>
                </a:lnTo>
                <a:lnTo>
                  <a:pt x="47380" y="68330"/>
                </a:lnTo>
                <a:lnTo>
                  <a:pt x="47340" y="68340"/>
                </a:lnTo>
                <a:lnTo>
                  <a:pt x="47190" y="68290"/>
                </a:lnTo>
                <a:lnTo>
                  <a:pt x="47040" y="68380"/>
                </a:lnTo>
                <a:lnTo>
                  <a:pt x="47020" y="68390"/>
                </a:lnTo>
                <a:lnTo>
                  <a:pt x="46880" y="68370"/>
                </a:lnTo>
                <a:lnTo>
                  <a:pt x="46820" y="68230"/>
                </a:lnTo>
                <a:lnTo>
                  <a:pt x="46850" y="68220"/>
                </a:lnTo>
                <a:lnTo>
                  <a:pt x="46860" y="68220"/>
                </a:lnTo>
                <a:lnTo>
                  <a:pt x="46870" y="68210"/>
                </a:lnTo>
                <a:lnTo>
                  <a:pt x="46920" y="68170"/>
                </a:lnTo>
                <a:lnTo>
                  <a:pt x="46970" y="68130"/>
                </a:lnTo>
                <a:lnTo>
                  <a:pt x="46990" y="68110"/>
                </a:lnTo>
                <a:lnTo>
                  <a:pt x="46990" y="68090"/>
                </a:lnTo>
                <a:lnTo>
                  <a:pt x="46990" y="68080"/>
                </a:lnTo>
                <a:lnTo>
                  <a:pt x="46980" y="68060"/>
                </a:lnTo>
                <a:lnTo>
                  <a:pt x="46930" y="67990"/>
                </a:lnTo>
                <a:lnTo>
                  <a:pt x="46810" y="67960"/>
                </a:lnTo>
                <a:lnTo>
                  <a:pt x="46750" y="67990"/>
                </a:lnTo>
                <a:lnTo>
                  <a:pt x="46790" y="67910"/>
                </a:lnTo>
                <a:lnTo>
                  <a:pt x="46710" y="67700"/>
                </a:lnTo>
                <a:lnTo>
                  <a:pt x="46720" y="67670"/>
                </a:lnTo>
                <a:lnTo>
                  <a:pt x="46720" y="67600"/>
                </a:lnTo>
                <a:lnTo>
                  <a:pt x="46720" y="67590"/>
                </a:lnTo>
                <a:lnTo>
                  <a:pt x="46730" y="67500"/>
                </a:lnTo>
                <a:lnTo>
                  <a:pt x="46750" y="67480"/>
                </a:lnTo>
                <a:lnTo>
                  <a:pt x="46790" y="67470"/>
                </a:lnTo>
                <a:lnTo>
                  <a:pt x="46900" y="67460"/>
                </a:lnTo>
                <a:lnTo>
                  <a:pt x="46990" y="67460"/>
                </a:lnTo>
                <a:lnTo>
                  <a:pt x="47030" y="67480"/>
                </a:lnTo>
                <a:lnTo>
                  <a:pt x="47090" y="67450"/>
                </a:lnTo>
                <a:lnTo>
                  <a:pt x="47130" y="67430"/>
                </a:lnTo>
                <a:lnTo>
                  <a:pt x="47150" y="67410"/>
                </a:lnTo>
                <a:lnTo>
                  <a:pt x="47160" y="67390"/>
                </a:lnTo>
                <a:lnTo>
                  <a:pt x="47180" y="67370"/>
                </a:lnTo>
                <a:lnTo>
                  <a:pt x="47250" y="67280"/>
                </a:lnTo>
                <a:lnTo>
                  <a:pt x="47270" y="67250"/>
                </a:lnTo>
                <a:lnTo>
                  <a:pt x="47290" y="67220"/>
                </a:lnTo>
                <a:lnTo>
                  <a:pt x="47300" y="67180"/>
                </a:lnTo>
                <a:lnTo>
                  <a:pt x="47300" y="67170"/>
                </a:lnTo>
                <a:lnTo>
                  <a:pt x="47300" y="67150"/>
                </a:lnTo>
                <a:lnTo>
                  <a:pt x="47300" y="67100"/>
                </a:lnTo>
                <a:lnTo>
                  <a:pt x="47320" y="66900"/>
                </a:lnTo>
                <a:lnTo>
                  <a:pt x="47320" y="66830"/>
                </a:lnTo>
                <a:lnTo>
                  <a:pt x="47320" y="66810"/>
                </a:lnTo>
                <a:lnTo>
                  <a:pt x="47310" y="66720"/>
                </a:lnTo>
                <a:lnTo>
                  <a:pt x="47290" y="66610"/>
                </a:lnTo>
                <a:lnTo>
                  <a:pt x="47110" y="66570"/>
                </a:lnTo>
                <a:lnTo>
                  <a:pt x="47080" y="66560"/>
                </a:lnTo>
                <a:lnTo>
                  <a:pt x="47080" y="66290"/>
                </a:lnTo>
                <a:lnTo>
                  <a:pt x="47070" y="66050"/>
                </a:lnTo>
                <a:lnTo>
                  <a:pt x="47070" y="65970"/>
                </a:lnTo>
                <a:lnTo>
                  <a:pt x="47060" y="65820"/>
                </a:lnTo>
                <a:lnTo>
                  <a:pt x="47050" y="65720"/>
                </a:lnTo>
                <a:lnTo>
                  <a:pt x="46980" y="65690"/>
                </a:lnTo>
                <a:lnTo>
                  <a:pt x="46890" y="65720"/>
                </a:lnTo>
                <a:lnTo>
                  <a:pt x="46830" y="65660"/>
                </a:lnTo>
                <a:lnTo>
                  <a:pt x="46810" y="65640"/>
                </a:lnTo>
                <a:lnTo>
                  <a:pt x="46680" y="65400"/>
                </a:lnTo>
                <a:lnTo>
                  <a:pt x="46540" y="65120"/>
                </a:lnTo>
                <a:lnTo>
                  <a:pt x="46510" y="64960"/>
                </a:lnTo>
                <a:lnTo>
                  <a:pt x="46500" y="64880"/>
                </a:lnTo>
                <a:lnTo>
                  <a:pt x="46510" y="64590"/>
                </a:lnTo>
                <a:lnTo>
                  <a:pt x="46530" y="63960"/>
                </a:lnTo>
                <a:lnTo>
                  <a:pt x="46540" y="63760"/>
                </a:lnTo>
                <a:lnTo>
                  <a:pt x="46620" y="63540"/>
                </a:lnTo>
                <a:lnTo>
                  <a:pt x="46810" y="63410"/>
                </a:lnTo>
                <a:lnTo>
                  <a:pt x="46800" y="63400"/>
                </a:lnTo>
                <a:lnTo>
                  <a:pt x="46690" y="63090"/>
                </a:lnTo>
                <a:lnTo>
                  <a:pt x="46660" y="63010"/>
                </a:lnTo>
                <a:lnTo>
                  <a:pt x="46630" y="62900"/>
                </a:lnTo>
                <a:lnTo>
                  <a:pt x="46710" y="62590"/>
                </a:lnTo>
                <a:lnTo>
                  <a:pt x="46730" y="62490"/>
                </a:lnTo>
                <a:lnTo>
                  <a:pt x="46920" y="62150"/>
                </a:lnTo>
                <a:lnTo>
                  <a:pt x="46940" y="62120"/>
                </a:lnTo>
                <a:lnTo>
                  <a:pt x="47070" y="61800"/>
                </a:lnTo>
                <a:lnTo>
                  <a:pt x="47080" y="61720"/>
                </a:lnTo>
                <a:lnTo>
                  <a:pt x="47110" y="61700"/>
                </a:lnTo>
                <a:lnTo>
                  <a:pt x="47110" y="61690"/>
                </a:lnTo>
                <a:lnTo>
                  <a:pt x="47150" y="61610"/>
                </a:lnTo>
                <a:lnTo>
                  <a:pt x="47160" y="61600"/>
                </a:lnTo>
                <a:lnTo>
                  <a:pt x="47160" y="61460"/>
                </a:lnTo>
                <a:lnTo>
                  <a:pt x="47160" y="61430"/>
                </a:lnTo>
                <a:lnTo>
                  <a:pt x="47160" y="61400"/>
                </a:lnTo>
                <a:lnTo>
                  <a:pt x="47160" y="61380"/>
                </a:lnTo>
                <a:lnTo>
                  <a:pt x="47160" y="61360"/>
                </a:lnTo>
                <a:lnTo>
                  <a:pt x="47140" y="61280"/>
                </a:lnTo>
                <a:lnTo>
                  <a:pt x="47110" y="61220"/>
                </a:lnTo>
                <a:lnTo>
                  <a:pt x="47090" y="61170"/>
                </a:lnTo>
                <a:lnTo>
                  <a:pt x="47060" y="61070"/>
                </a:lnTo>
                <a:lnTo>
                  <a:pt x="47040" y="60990"/>
                </a:lnTo>
                <a:lnTo>
                  <a:pt x="47020" y="60930"/>
                </a:lnTo>
                <a:lnTo>
                  <a:pt x="47020" y="60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