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Ialoveni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Ialov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730" y="54240"/>
                </a:moveTo>
                <a:lnTo>
                  <a:pt x="62760" y="54460"/>
                </a:lnTo>
                <a:lnTo>
                  <a:pt x="63040" y="54310"/>
                </a:lnTo>
                <a:lnTo>
                  <a:pt x="63330" y="54340"/>
                </a:lnTo>
                <a:lnTo>
                  <a:pt x="63340" y="54110"/>
                </a:lnTo>
                <a:lnTo>
                  <a:pt x="63520" y="54110"/>
                </a:lnTo>
                <a:lnTo>
                  <a:pt x="63590" y="54000"/>
                </a:lnTo>
                <a:lnTo>
                  <a:pt x="63660" y="54200"/>
                </a:lnTo>
                <a:lnTo>
                  <a:pt x="63730" y="54190"/>
                </a:lnTo>
                <a:lnTo>
                  <a:pt x="63740" y="54000"/>
                </a:lnTo>
                <a:lnTo>
                  <a:pt x="63990" y="54050"/>
                </a:lnTo>
                <a:lnTo>
                  <a:pt x="63920" y="54230"/>
                </a:lnTo>
                <a:lnTo>
                  <a:pt x="63990" y="54340"/>
                </a:lnTo>
                <a:lnTo>
                  <a:pt x="63820" y="54440"/>
                </a:lnTo>
                <a:lnTo>
                  <a:pt x="63700" y="54340"/>
                </a:lnTo>
                <a:lnTo>
                  <a:pt x="63650" y="54540"/>
                </a:lnTo>
                <a:lnTo>
                  <a:pt x="63770" y="54590"/>
                </a:lnTo>
                <a:lnTo>
                  <a:pt x="63950" y="54490"/>
                </a:lnTo>
                <a:lnTo>
                  <a:pt x="64080" y="54650"/>
                </a:lnTo>
                <a:lnTo>
                  <a:pt x="64020" y="54660"/>
                </a:lnTo>
                <a:lnTo>
                  <a:pt x="64010" y="54740"/>
                </a:lnTo>
                <a:lnTo>
                  <a:pt x="63850" y="54760"/>
                </a:lnTo>
                <a:lnTo>
                  <a:pt x="63820" y="54830"/>
                </a:lnTo>
                <a:lnTo>
                  <a:pt x="64080" y="55190"/>
                </a:lnTo>
                <a:lnTo>
                  <a:pt x="64450" y="55390"/>
                </a:lnTo>
                <a:lnTo>
                  <a:pt x="64220" y="55980"/>
                </a:lnTo>
                <a:lnTo>
                  <a:pt x="64290" y="56200"/>
                </a:lnTo>
                <a:lnTo>
                  <a:pt x="64400" y="56260"/>
                </a:lnTo>
                <a:lnTo>
                  <a:pt x="64620" y="56640"/>
                </a:lnTo>
                <a:lnTo>
                  <a:pt x="64570" y="56670"/>
                </a:lnTo>
                <a:lnTo>
                  <a:pt x="64390" y="56750"/>
                </a:lnTo>
                <a:lnTo>
                  <a:pt x="64230" y="56830"/>
                </a:lnTo>
                <a:lnTo>
                  <a:pt x="64320" y="57000"/>
                </a:lnTo>
                <a:lnTo>
                  <a:pt x="64220" y="57060"/>
                </a:lnTo>
                <a:lnTo>
                  <a:pt x="64370" y="57400"/>
                </a:lnTo>
                <a:lnTo>
                  <a:pt x="64040" y="57620"/>
                </a:lnTo>
                <a:lnTo>
                  <a:pt x="64170" y="57820"/>
                </a:lnTo>
                <a:lnTo>
                  <a:pt x="63890" y="58070"/>
                </a:lnTo>
                <a:lnTo>
                  <a:pt x="64030" y="58280"/>
                </a:lnTo>
                <a:lnTo>
                  <a:pt x="63550" y="58720"/>
                </a:lnTo>
                <a:lnTo>
                  <a:pt x="63110" y="59130"/>
                </a:lnTo>
                <a:lnTo>
                  <a:pt x="62960" y="58910"/>
                </a:lnTo>
                <a:lnTo>
                  <a:pt x="62540" y="59610"/>
                </a:lnTo>
                <a:lnTo>
                  <a:pt x="62430" y="59400"/>
                </a:lnTo>
                <a:lnTo>
                  <a:pt x="62370" y="59500"/>
                </a:lnTo>
                <a:lnTo>
                  <a:pt x="62250" y="59390"/>
                </a:lnTo>
                <a:lnTo>
                  <a:pt x="62190" y="59450"/>
                </a:lnTo>
                <a:lnTo>
                  <a:pt x="61960" y="59410"/>
                </a:lnTo>
                <a:lnTo>
                  <a:pt x="61780" y="59630"/>
                </a:lnTo>
                <a:lnTo>
                  <a:pt x="61590" y="59450"/>
                </a:lnTo>
                <a:lnTo>
                  <a:pt x="61530" y="59490"/>
                </a:lnTo>
                <a:lnTo>
                  <a:pt x="61510" y="59730"/>
                </a:lnTo>
                <a:lnTo>
                  <a:pt x="61460" y="59730"/>
                </a:lnTo>
                <a:lnTo>
                  <a:pt x="61410" y="59560"/>
                </a:lnTo>
                <a:lnTo>
                  <a:pt x="61250" y="59520"/>
                </a:lnTo>
                <a:lnTo>
                  <a:pt x="61170" y="59380"/>
                </a:lnTo>
                <a:lnTo>
                  <a:pt x="61100" y="59370"/>
                </a:lnTo>
                <a:lnTo>
                  <a:pt x="61040" y="59590"/>
                </a:lnTo>
                <a:lnTo>
                  <a:pt x="61170" y="59790"/>
                </a:lnTo>
                <a:lnTo>
                  <a:pt x="60930" y="60020"/>
                </a:lnTo>
                <a:lnTo>
                  <a:pt x="61020" y="60150"/>
                </a:lnTo>
                <a:lnTo>
                  <a:pt x="60850" y="60330"/>
                </a:lnTo>
                <a:lnTo>
                  <a:pt x="60720" y="60250"/>
                </a:lnTo>
                <a:lnTo>
                  <a:pt x="60490" y="59490"/>
                </a:lnTo>
                <a:lnTo>
                  <a:pt x="60360" y="59290"/>
                </a:lnTo>
                <a:lnTo>
                  <a:pt x="60460" y="59170"/>
                </a:lnTo>
                <a:lnTo>
                  <a:pt x="60410" y="59090"/>
                </a:lnTo>
                <a:lnTo>
                  <a:pt x="60530" y="59130"/>
                </a:lnTo>
                <a:lnTo>
                  <a:pt x="60550" y="59080"/>
                </a:lnTo>
                <a:lnTo>
                  <a:pt x="60330" y="59000"/>
                </a:lnTo>
                <a:lnTo>
                  <a:pt x="60150" y="59010"/>
                </a:lnTo>
                <a:lnTo>
                  <a:pt x="59690" y="58630"/>
                </a:lnTo>
                <a:lnTo>
                  <a:pt x="59530" y="58780"/>
                </a:lnTo>
                <a:lnTo>
                  <a:pt x="59580" y="58810"/>
                </a:lnTo>
                <a:lnTo>
                  <a:pt x="59450" y="59140"/>
                </a:lnTo>
                <a:lnTo>
                  <a:pt x="59250" y="58920"/>
                </a:lnTo>
                <a:lnTo>
                  <a:pt x="58990" y="58900"/>
                </a:lnTo>
                <a:lnTo>
                  <a:pt x="59190" y="58990"/>
                </a:lnTo>
                <a:lnTo>
                  <a:pt x="59050" y="59090"/>
                </a:lnTo>
                <a:lnTo>
                  <a:pt x="58930" y="59070"/>
                </a:lnTo>
                <a:lnTo>
                  <a:pt x="58880" y="58820"/>
                </a:lnTo>
                <a:lnTo>
                  <a:pt x="58690" y="58750"/>
                </a:lnTo>
                <a:lnTo>
                  <a:pt x="58650" y="58610"/>
                </a:lnTo>
                <a:lnTo>
                  <a:pt x="58220" y="58600"/>
                </a:lnTo>
                <a:lnTo>
                  <a:pt x="58230" y="58510"/>
                </a:lnTo>
                <a:lnTo>
                  <a:pt x="58430" y="58510"/>
                </a:lnTo>
                <a:lnTo>
                  <a:pt x="58280" y="58060"/>
                </a:lnTo>
                <a:lnTo>
                  <a:pt x="58120" y="57930"/>
                </a:lnTo>
                <a:lnTo>
                  <a:pt x="58000" y="58090"/>
                </a:lnTo>
                <a:lnTo>
                  <a:pt x="57880" y="58090"/>
                </a:lnTo>
                <a:lnTo>
                  <a:pt x="57690" y="57790"/>
                </a:lnTo>
                <a:lnTo>
                  <a:pt x="57410" y="57590"/>
                </a:lnTo>
                <a:lnTo>
                  <a:pt x="57290" y="57400"/>
                </a:lnTo>
                <a:lnTo>
                  <a:pt x="57410" y="57300"/>
                </a:lnTo>
                <a:lnTo>
                  <a:pt x="57330" y="57230"/>
                </a:lnTo>
                <a:lnTo>
                  <a:pt x="56920" y="57620"/>
                </a:lnTo>
                <a:lnTo>
                  <a:pt x="56760" y="57370"/>
                </a:lnTo>
                <a:lnTo>
                  <a:pt x="57020" y="57200"/>
                </a:lnTo>
                <a:lnTo>
                  <a:pt x="57030" y="57100"/>
                </a:lnTo>
                <a:lnTo>
                  <a:pt x="56840" y="56870"/>
                </a:lnTo>
                <a:lnTo>
                  <a:pt x="56960" y="56800"/>
                </a:lnTo>
                <a:lnTo>
                  <a:pt x="56740" y="56400"/>
                </a:lnTo>
                <a:lnTo>
                  <a:pt x="56520" y="56220"/>
                </a:lnTo>
                <a:lnTo>
                  <a:pt x="56440" y="56070"/>
                </a:lnTo>
                <a:lnTo>
                  <a:pt x="56570" y="55970"/>
                </a:lnTo>
                <a:lnTo>
                  <a:pt x="56770" y="55990"/>
                </a:lnTo>
                <a:lnTo>
                  <a:pt x="56910" y="55910"/>
                </a:lnTo>
                <a:lnTo>
                  <a:pt x="56960" y="55800"/>
                </a:lnTo>
                <a:lnTo>
                  <a:pt x="56840" y="55450"/>
                </a:lnTo>
                <a:lnTo>
                  <a:pt x="57000" y="55360"/>
                </a:lnTo>
                <a:lnTo>
                  <a:pt x="57170" y="55420"/>
                </a:lnTo>
                <a:lnTo>
                  <a:pt x="57230" y="55310"/>
                </a:lnTo>
                <a:lnTo>
                  <a:pt x="56990" y="54840"/>
                </a:lnTo>
                <a:lnTo>
                  <a:pt x="56690" y="54520"/>
                </a:lnTo>
                <a:lnTo>
                  <a:pt x="56640" y="54260"/>
                </a:lnTo>
                <a:lnTo>
                  <a:pt x="56500" y="54110"/>
                </a:lnTo>
                <a:lnTo>
                  <a:pt x="56490" y="53980"/>
                </a:lnTo>
                <a:lnTo>
                  <a:pt x="56430" y="53990"/>
                </a:lnTo>
                <a:lnTo>
                  <a:pt x="56420" y="53790"/>
                </a:lnTo>
                <a:lnTo>
                  <a:pt x="56200" y="53800"/>
                </a:lnTo>
                <a:lnTo>
                  <a:pt x="56080" y="53620"/>
                </a:lnTo>
                <a:lnTo>
                  <a:pt x="55970" y="53740"/>
                </a:lnTo>
                <a:lnTo>
                  <a:pt x="55760" y="53590"/>
                </a:lnTo>
                <a:lnTo>
                  <a:pt x="55660" y="53620"/>
                </a:lnTo>
                <a:lnTo>
                  <a:pt x="55490" y="53890"/>
                </a:lnTo>
                <a:lnTo>
                  <a:pt x="55630" y="53870"/>
                </a:lnTo>
                <a:lnTo>
                  <a:pt x="55770" y="54170"/>
                </a:lnTo>
                <a:lnTo>
                  <a:pt x="55550" y="54300"/>
                </a:lnTo>
                <a:lnTo>
                  <a:pt x="55160" y="53960"/>
                </a:lnTo>
                <a:lnTo>
                  <a:pt x="55320" y="53710"/>
                </a:lnTo>
                <a:lnTo>
                  <a:pt x="55130" y="53500"/>
                </a:lnTo>
                <a:lnTo>
                  <a:pt x="55230" y="53410"/>
                </a:lnTo>
                <a:lnTo>
                  <a:pt x="55130" y="53230"/>
                </a:lnTo>
                <a:lnTo>
                  <a:pt x="55290" y="53090"/>
                </a:lnTo>
                <a:lnTo>
                  <a:pt x="55030" y="52920"/>
                </a:lnTo>
                <a:lnTo>
                  <a:pt x="54940" y="53040"/>
                </a:lnTo>
                <a:lnTo>
                  <a:pt x="54870" y="53010"/>
                </a:lnTo>
                <a:lnTo>
                  <a:pt x="54820" y="52740"/>
                </a:lnTo>
                <a:lnTo>
                  <a:pt x="54760" y="52710"/>
                </a:lnTo>
                <a:lnTo>
                  <a:pt x="54700" y="52770"/>
                </a:lnTo>
                <a:lnTo>
                  <a:pt x="54520" y="52570"/>
                </a:lnTo>
                <a:lnTo>
                  <a:pt x="54330" y="52490"/>
                </a:lnTo>
                <a:lnTo>
                  <a:pt x="54240" y="52340"/>
                </a:lnTo>
                <a:lnTo>
                  <a:pt x="54200" y="52370"/>
                </a:lnTo>
                <a:lnTo>
                  <a:pt x="54070" y="52200"/>
                </a:lnTo>
                <a:lnTo>
                  <a:pt x="54130" y="51840"/>
                </a:lnTo>
                <a:lnTo>
                  <a:pt x="54010" y="51850"/>
                </a:lnTo>
                <a:lnTo>
                  <a:pt x="53890" y="51950"/>
                </a:lnTo>
                <a:lnTo>
                  <a:pt x="53860" y="51870"/>
                </a:lnTo>
                <a:lnTo>
                  <a:pt x="53720" y="52190"/>
                </a:lnTo>
                <a:lnTo>
                  <a:pt x="53630" y="52050"/>
                </a:lnTo>
                <a:lnTo>
                  <a:pt x="53670" y="51940"/>
                </a:lnTo>
                <a:lnTo>
                  <a:pt x="53370" y="51510"/>
                </a:lnTo>
                <a:lnTo>
                  <a:pt x="53550" y="51070"/>
                </a:lnTo>
                <a:lnTo>
                  <a:pt x="53400" y="50970"/>
                </a:lnTo>
                <a:lnTo>
                  <a:pt x="53430" y="50910"/>
                </a:lnTo>
                <a:lnTo>
                  <a:pt x="53180" y="50800"/>
                </a:lnTo>
                <a:lnTo>
                  <a:pt x="52990" y="50590"/>
                </a:lnTo>
                <a:lnTo>
                  <a:pt x="53180" y="50360"/>
                </a:lnTo>
                <a:lnTo>
                  <a:pt x="53260" y="50390"/>
                </a:lnTo>
                <a:lnTo>
                  <a:pt x="53270" y="50350"/>
                </a:lnTo>
                <a:lnTo>
                  <a:pt x="52900" y="50250"/>
                </a:lnTo>
                <a:lnTo>
                  <a:pt x="52540" y="50000"/>
                </a:lnTo>
                <a:lnTo>
                  <a:pt x="52630" y="49920"/>
                </a:lnTo>
                <a:lnTo>
                  <a:pt x="52570" y="49830"/>
                </a:lnTo>
                <a:lnTo>
                  <a:pt x="52750" y="49610"/>
                </a:lnTo>
                <a:lnTo>
                  <a:pt x="52690" y="49530"/>
                </a:lnTo>
                <a:lnTo>
                  <a:pt x="52800" y="49440"/>
                </a:lnTo>
                <a:lnTo>
                  <a:pt x="52580" y="49210"/>
                </a:lnTo>
                <a:lnTo>
                  <a:pt x="52380" y="49180"/>
                </a:lnTo>
                <a:lnTo>
                  <a:pt x="52260" y="49020"/>
                </a:lnTo>
                <a:lnTo>
                  <a:pt x="51790" y="48740"/>
                </a:lnTo>
                <a:lnTo>
                  <a:pt x="51770" y="48560"/>
                </a:lnTo>
                <a:lnTo>
                  <a:pt x="51520" y="48410"/>
                </a:lnTo>
                <a:lnTo>
                  <a:pt x="51770" y="48130"/>
                </a:lnTo>
                <a:lnTo>
                  <a:pt x="52350" y="48730"/>
                </a:lnTo>
                <a:lnTo>
                  <a:pt x="52420" y="48670"/>
                </a:lnTo>
                <a:lnTo>
                  <a:pt x="52390" y="48580"/>
                </a:lnTo>
                <a:lnTo>
                  <a:pt x="52290" y="48460"/>
                </a:lnTo>
                <a:lnTo>
                  <a:pt x="52210" y="48460"/>
                </a:lnTo>
                <a:lnTo>
                  <a:pt x="52100" y="48270"/>
                </a:lnTo>
                <a:lnTo>
                  <a:pt x="52280" y="48190"/>
                </a:lnTo>
                <a:lnTo>
                  <a:pt x="52320" y="48120"/>
                </a:lnTo>
                <a:lnTo>
                  <a:pt x="52580" y="47750"/>
                </a:lnTo>
                <a:lnTo>
                  <a:pt x="52640" y="47940"/>
                </a:lnTo>
                <a:lnTo>
                  <a:pt x="52830" y="48180"/>
                </a:lnTo>
                <a:lnTo>
                  <a:pt x="52760" y="48380"/>
                </a:lnTo>
                <a:lnTo>
                  <a:pt x="52850" y="48600"/>
                </a:lnTo>
                <a:lnTo>
                  <a:pt x="54200" y="49880"/>
                </a:lnTo>
                <a:lnTo>
                  <a:pt x="54610" y="50380"/>
                </a:lnTo>
                <a:lnTo>
                  <a:pt x="54990" y="50130"/>
                </a:lnTo>
                <a:lnTo>
                  <a:pt x="54680" y="49700"/>
                </a:lnTo>
                <a:lnTo>
                  <a:pt x="54470" y="49660"/>
                </a:lnTo>
                <a:lnTo>
                  <a:pt x="54370" y="49550"/>
                </a:lnTo>
                <a:lnTo>
                  <a:pt x="54410" y="49470"/>
                </a:lnTo>
                <a:lnTo>
                  <a:pt x="54530" y="49450"/>
                </a:lnTo>
                <a:lnTo>
                  <a:pt x="54690" y="49500"/>
                </a:lnTo>
                <a:lnTo>
                  <a:pt x="54760" y="49400"/>
                </a:lnTo>
                <a:lnTo>
                  <a:pt x="54460" y="49200"/>
                </a:lnTo>
                <a:lnTo>
                  <a:pt x="54850" y="48840"/>
                </a:lnTo>
                <a:lnTo>
                  <a:pt x="54940" y="48920"/>
                </a:lnTo>
                <a:lnTo>
                  <a:pt x="55100" y="48840"/>
                </a:lnTo>
                <a:lnTo>
                  <a:pt x="55170" y="48800"/>
                </a:lnTo>
                <a:lnTo>
                  <a:pt x="55200" y="48980"/>
                </a:lnTo>
                <a:lnTo>
                  <a:pt x="55310" y="49130"/>
                </a:lnTo>
                <a:lnTo>
                  <a:pt x="55620" y="48990"/>
                </a:lnTo>
                <a:lnTo>
                  <a:pt x="55660" y="49290"/>
                </a:lnTo>
                <a:lnTo>
                  <a:pt x="55770" y="49170"/>
                </a:lnTo>
                <a:lnTo>
                  <a:pt x="55850" y="49080"/>
                </a:lnTo>
                <a:lnTo>
                  <a:pt x="56050" y="49290"/>
                </a:lnTo>
                <a:lnTo>
                  <a:pt x="55990" y="49400"/>
                </a:lnTo>
                <a:lnTo>
                  <a:pt x="56120" y="49510"/>
                </a:lnTo>
                <a:lnTo>
                  <a:pt x="56270" y="49420"/>
                </a:lnTo>
                <a:lnTo>
                  <a:pt x="56520" y="49840"/>
                </a:lnTo>
                <a:lnTo>
                  <a:pt x="56670" y="49780"/>
                </a:lnTo>
                <a:lnTo>
                  <a:pt x="57140" y="50380"/>
                </a:lnTo>
                <a:lnTo>
                  <a:pt x="57510" y="51100"/>
                </a:lnTo>
                <a:lnTo>
                  <a:pt x="57710" y="50820"/>
                </a:lnTo>
                <a:lnTo>
                  <a:pt x="57870" y="51020"/>
                </a:lnTo>
                <a:lnTo>
                  <a:pt x="57970" y="50920"/>
                </a:lnTo>
                <a:lnTo>
                  <a:pt x="58100" y="51030"/>
                </a:lnTo>
                <a:lnTo>
                  <a:pt x="57930" y="51150"/>
                </a:lnTo>
                <a:lnTo>
                  <a:pt x="57940" y="51280"/>
                </a:lnTo>
                <a:lnTo>
                  <a:pt x="58110" y="51210"/>
                </a:lnTo>
                <a:lnTo>
                  <a:pt x="58120" y="51400"/>
                </a:lnTo>
                <a:lnTo>
                  <a:pt x="58280" y="51070"/>
                </a:lnTo>
                <a:lnTo>
                  <a:pt x="58470" y="51170"/>
                </a:lnTo>
                <a:lnTo>
                  <a:pt x="58650" y="51390"/>
                </a:lnTo>
                <a:lnTo>
                  <a:pt x="58880" y="51500"/>
                </a:lnTo>
                <a:lnTo>
                  <a:pt x="58910" y="51540"/>
                </a:lnTo>
                <a:lnTo>
                  <a:pt x="58810" y="51750"/>
                </a:lnTo>
                <a:lnTo>
                  <a:pt x="59040" y="51850"/>
                </a:lnTo>
                <a:lnTo>
                  <a:pt x="59000" y="51970"/>
                </a:lnTo>
                <a:lnTo>
                  <a:pt x="59100" y="51970"/>
                </a:lnTo>
                <a:lnTo>
                  <a:pt x="59030" y="52540"/>
                </a:lnTo>
                <a:lnTo>
                  <a:pt x="58970" y="53030"/>
                </a:lnTo>
                <a:lnTo>
                  <a:pt x="59420" y="53060"/>
                </a:lnTo>
                <a:lnTo>
                  <a:pt x="59390" y="53640"/>
                </a:lnTo>
                <a:lnTo>
                  <a:pt x="60400" y="53920"/>
                </a:lnTo>
                <a:lnTo>
                  <a:pt x="60500" y="53770"/>
                </a:lnTo>
                <a:lnTo>
                  <a:pt x="60650" y="53800"/>
                </a:lnTo>
                <a:lnTo>
                  <a:pt x="60790" y="53900"/>
                </a:lnTo>
                <a:lnTo>
                  <a:pt x="61010" y="54230"/>
                </a:lnTo>
                <a:lnTo>
                  <a:pt x="61240" y="54240"/>
                </a:lnTo>
                <a:lnTo>
                  <a:pt x="61340" y="54170"/>
                </a:lnTo>
                <a:lnTo>
                  <a:pt x="61380" y="54260"/>
                </a:lnTo>
                <a:lnTo>
                  <a:pt x="61680" y="54090"/>
                </a:lnTo>
                <a:lnTo>
                  <a:pt x="61840" y="54220"/>
                </a:lnTo>
                <a:lnTo>
                  <a:pt x="62730" y="54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