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Hincesti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Hinces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140" y="52280"/>
                </a:moveTo>
                <a:lnTo>
                  <a:pt x="44160" y="52290"/>
                </a:lnTo>
                <a:lnTo>
                  <a:pt x="44270" y="52340"/>
                </a:lnTo>
                <a:lnTo>
                  <a:pt x="44640" y="52130"/>
                </a:lnTo>
                <a:lnTo>
                  <a:pt x="44800" y="52420"/>
                </a:lnTo>
                <a:lnTo>
                  <a:pt x="45090" y="52340"/>
                </a:lnTo>
                <a:lnTo>
                  <a:pt x="45260" y="52530"/>
                </a:lnTo>
                <a:lnTo>
                  <a:pt x="45310" y="52750"/>
                </a:lnTo>
                <a:lnTo>
                  <a:pt x="45480" y="52700"/>
                </a:lnTo>
                <a:lnTo>
                  <a:pt x="45610" y="52610"/>
                </a:lnTo>
                <a:lnTo>
                  <a:pt x="45430" y="52390"/>
                </a:lnTo>
                <a:lnTo>
                  <a:pt x="45310" y="52350"/>
                </a:lnTo>
                <a:lnTo>
                  <a:pt x="45250" y="52210"/>
                </a:lnTo>
                <a:lnTo>
                  <a:pt x="45330" y="52190"/>
                </a:lnTo>
                <a:lnTo>
                  <a:pt x="45320" y="51920"/>
                </a:lnTo>
                <a:lnTo>
                  <a:pt x="45510" y="51960"/>
                </a:lnTo>
                <a:lnTo>
                  <a:pt x="45620" y="51890"/>
                </a:lnTo>
                <a:lnTo>
                  <a:pt x="45750" y="52090"/>
                </a:lnTo>
                <a:lnTo>
                  <a:pt x="46020" y="52120"/>
                </a:lnTo>
                <a:lnTo>
                  <a:pt x="46130" y="52130"/>
                </a:lnTo>
                <a:lnTo>
                  <a:pt x="46240" y="52470"/>
                </a:lnTo>
                <a:lnTo>
                  <a:pt x="46440" y="52670"/>
                </a:lnTo>
                <a:lnTo>
                  <a:pt x="46560" y="52630"/>
                </a:lnTo>
                <a:lnTo>
                  <a:pt x="46650" y="52860"/>
                </a:lnTo>
                <a:lnTo>
                  <a:pt x="46860" y="52780"/>
                </a:lnTo>
                <a:lnTo>
                  <a:pt x="46970" y="52450"/>
                </a:lnTo>
                <a:lnTo>
                  <a:pt x="46900" y="52060"/>
                </a:lnTo>
                <a:lnTo>
                  <a:pt x="46980" y="51660"/>
                </a:lnTo>
                <a:lnTo>
                  <a:pt x="46910" y="51500"/>
                </a:lnTo>
                <a:lnTo>
                  <a:pt x="47050" y="51490"/>
                </a:lnTo>
                <a:lnTo>
                  <a:pt x="47000" y="50630"/>
                </a:lnTo>
                <a:lnTo>
                  <a:pt x="47090" y="50030"/>
                </a:lnTo>
                <a:lnTo>
                  <a:pt x="47870" y="49970"/>
                </a:lnTo>
                <a:lnTo>
                  <a:pt x="47870" y="50020"/>
                </a:lnTo>
                <a:lnTo>
                  <a:pt x="47940" y="49990"/>
                </a:lnTo>
                <a:lnTo>
                  <a:pt x="47890" y="49900"/>
                </a:lnTo>
                <a:lnTo>
                  <a:pt x="47970" y="49860"/>
                </a:lnTo>
                <a:lnTo>
                  <a:pt x="48230" y="49940"/>
                </a:lnTo>
                <a:lnTo>
                  <a:pt x="48420" y="50240"/>
                </a:lnTo>
                <a:lnTo>
                  <a:pt x="48720" y="49910"/>
                </a:lnTo>
                <a:lnTo>
                  <a:pt x="48720" y="49900"/>
                </a:lnTo>
                <a:lnTo>
                  <a:pt x="48750" y="49810"/>
                </a:lnTo>
                <a:lnTo>
                  <a:pt x="48250" y="49170"/>
                </a:lnTo>
                <a:lnTo>
                  <a:pt x="48160" y="48430"/>
                </a:lnTo>
                <a:lnTo>
                  <a:pt x="48610" y="47510"/>
                </a:lnTo>
                <a:lnTo>
                  <a:pt x="48690" y="47490"/>
                </a:lnTo>
                <a:lnTo>
                  <a:pt x="48740" y="47590"/>
                </a:lnTo>
                <a:lnTo>
                  <a:pt x="48770" y="47680"/>
                </a:lnTo>
                <a:lnTo>
                  <a:pt x="48680" y="47650"/>
                </a:lnTo>
                <a:lnTo>
                  <a:pt x="48650" y="47750"/>
                </a:lnTo>
                <a:lnTo>
                  <a:pt x="48810" y="47930"/>
                </a:lnTo>
                <a:lnTo>
                  <a:pt x="49130" y="47790"/>
                </a:lnTo>
                <a:lnTo>
                  <a:pt x="49200" y="47940"/>
                </a:lnTo>
                <a:lnTo>
                  <a:pt x="49240" y="47880"/>
                </a:lnTo>
                <a:lnTo>
                  <a:pt x="49160" y="47750"/>
                </a:lnTo>
                <a:lnTo>
                  <a:pt x="49240" y="47670"/>
                </a:lnTo>
                <a:lnTo>
                  <a:pt x="49220" y="47600"/>
                </a:lnTo>
                <a:lnTo>
                  <a:pt x="49310" y="47590"/>
                </a:lnTo>
                <a:lnTo>
                  <a:pt x="49400" y="47930"/>
                </a:lnTo>
                <a:lnTo>
                  <a:pt x="49560" y="47780"/>
                </a:lnTo>
                <a:lnTo>
                  <a:pt x="49720" y="48150"/>
                </a:lnTo>
                <a:lnTo>
                  <a:pt x="49790" y="48130"/>
                </a:lnTo>
                <a:lnTo>
                  <a:pt x="49740" y="47980"/>
                </a:lnTo>
                <a:lnTo>
                  <a:pt x="49840" y="48010"/>
                </a:lnTo>
                <a:lnTo>
                  <a:pt x="49810" y="47950"/>
                </a:lnTo>
                <a:lnTo>
                  <a:pt x="49870" y="47920"/>
                </a:lnTo>
                <a:lnTo>
                  <a:pt x="49750" y="47760"/>
                </a:lnTo>
                <a:lnTo>
                  <a:pt x="49640" y="47770"/>
                </a:lnTo>
                <a:lnTo>
                  <a:pt x="49560" y="47630"/>
                </a:lnTo>
                <a:lnTo>
                  <a:pt x="49610" y="47590"/>
                </a:lnTo>
                <a:lnTo>
                  <a:pt x="49800" y="47720"/>
                </a:lnTo>
                <a:lnTo>
                  <a:pt x="49920" y="47610"/>
                </a:lnTo>
                <a:lnTo>
                  <a:pt x="50130" y="47860"/>
                </a:lnTo>
                <a:lnTo>
                  <a:pt x="50230" y="48140"/>
                </a:lnTo>
                <a:lnTo>
                  <a:pt x="50310" y="48030"/>
                </a:lnTo>
                <a:lnTo>
                  <a:pt x="50190" y="47880"/>
                </a:lnTo>
                <a:lnTo>
                  <a:pt x="50230" y="47850"/>
                </a:lnTo>
                <a:lnTo>
                  <a:pt x="50090" y="47420"/>
                </a:lnTo>
                <a:lnTo>
                  <a:pt x="50050" y="47390"/>
                </a:lnTo>
                <a:lnTo>
                  <a:pt x="49970" y="47560"/>
                </a:lnTo>
                <a:lnTo>
                  <a:pt x="49950" y="47510"/>
                </a:lnTo>
                <a:lnTo>
                  <a:pt x="49860" y="47530"/>
                </a:lnTo>
                <a:lnTo>
                  <a:pt x="50060" y="47340"/>
                </a:lnTo>
                <a:lnTo>
                  <a:pt x="50270" y="47710"/>
                </a:lnTo>
                <a:lnTo>
                  <a:pt x="50840" y="48410"/>
                </a:lnTo>
                <a:lnTo>
                  <a:pt x="51280" y="47860"/>
                </a:lnTo>
                <a:lnTo>
                  <a:pt x="51600" y="48120"/>
                </a:lnTo>
                <a:lnTo>
                  <a:pt x="51690" y="48060"/>
                </a:lnTo>
                <a:lnTo>
                  <a:pt x="51770" y="48130"/>
                </a:lnTo>
                <a:lnTo>
                  <a:pt x="51520" y="48410"/>
                </a:lnTo>
                <a:lnTo>
                  <a:pt x="51770" y="48560"/>
                </a:lnTo>
                <a:lnTo>
                  <a:pt x="51790" y="48740"/>
                </a:lnTo>
                <a:lnTo>
                  <a:pt x="52260" y="49020"/>
                </a:lnTo>
                <a:lnTo>
                  <a:pt x="52380" y="49180"/>
                </a:lnTo>
                <a:lnTo>
                  <a:pt x="52580" y="49210"/>
                </a:lnTo>
                <a:lnTo>
                  <a:pt x="52800" y="49440"/>
                </a:lnTo>
                <a:lnTo>
                  <a:pt x="52690" y="49530"/>
                </a:lnTo>
                <a:lnTo>
                  <a:pt x="52750" y="49610"/>
                </a:lnTo>
                <a:lnTo>
                  <a:pt x="52570" y="49830"/>
                </a:lnTo>
                <a:lnTo>
                  <a:pt x="52630" y="49920"/>
                </a:lnTo>
                <a:lnTo>
                  <a:pt x="52540" y="50000"/>
                </a:lnTo>
                <a:lnTo>
                  <a:pt x="52900" y="50250"/>
                </a:lnTo>
                <a:lnTo>
                  <a:pt x="53270" y="50350"/>
                </a:lnTo>
                <a:lnTo>
                  <a:pt x="53260" y="50390"/>
                </a:lnTo>
                <a:lnTo>
                  <a:pt x="53180" y="50360"/>
                </a:lnTo>
                <a:lnTo>
                  <a:pt x="52990" y="50590"/>
                </a:lnTo>
                <a:lnTo>
                  <a:pt x="53180" y="50800"/>
                </a:lnTo>
                <a:lnTo>
                  <a:pt x="53430" y="50910"/>
                </a:lnTo>
                <a:lnTo>
                  <a:pt x="53400" y="50970"/>
                </a:lnTo>
                <a:lnTo>
                  <a:pt x="53550" y="51070"/>
                </a:lnTo>
                <a:lnTo>
                  <a:pt x="53370" y="51510"/>
                </a:lnTo>
                <a:lnTo>
                  <a:pt x="53670" y="51940"/>
                </a:lnTo>
                <a:lnTo>
                  <a:pt x="53630" y="52050"/>
                </a:lnTo>
                <a:lnTo>
                  <a:pt x="53720" y="52190"/>
                </a:lnTo>
                <a:lnTo>
                  <a:pt x="53860" y="51870"/>
                </a:lnTo>
                <a:lnTo>
                  <a:pt x="53890" y="51950"/>
                </a:lnTo>
                <a:lnTo>
                  <a:pt x="54010" y="51850"/>
                </a:lnTo>
                <a:lnTo>
                  <a:pt x="54130" y="51840"/>
                </a:lnTo>
                <a:lnTo>
                  <a:pt x="54070" y="52200"/>
                </a:lnTo>
                <a:lnTo>
                  <a:pt x="54200" y="52370"/>
                </a:lnTo>
                <a:lnTo>
                  <a:pt x="54240" y="52340"/>
                </a:lnTo>
                <a:lnTo>
                  <a:pt x="54330" y="52490"/>
                </a:lnTo>
                <a:lnTo>
                  <a:pt x="54520" y="52570"/>
                </a:lnTo>
                <a:lnTo>
                  <a:pt x="54700" y="52770"/>
                </a:lnTo>
                <a:lnTo>
                  <a:pt x="54760" y="52710"/>
                </a:lnTo>
                <a:lnTo>
                  <a:pt x="54820" y="52740"/>
                </a:lnTo>
                <a:lnTo>
                  <a:pt x="54870" y="53010"/>
                </a:lnTo>
                <a:lnTo>
                  <a:pt x="54940" y="53040"/>
                </a:lnTo>
                <a:lnTo>
                  <a:pt x="55030" y="52920"/>
                </a:lnTo>
                <a:lnTo>
                  <a:pt x="55290" y="53090"/>
                </a:lnTo>
                <a:lnTo>
                  <a:pt x="55130" y="53230"/>
                </a:lnTo>
                <a:lnTo>
                  <a:pt x="55230" y="53410"/>
                </a:lnTo>
                <a:lnTo>
                  <a:pt x="55130" y="53500"/>
                </a:lnTo>
                <a:lnTo>
                  <a:pt x="55320" y="53710"/>
                </a:lnTo>
                <a:lnTo>
                  <a:pt x="55160" y="53960"/>
                </a:lnTo>
                <a:lnTo>
                  <a:pt x="55550" y="54300"/>
                </a:lnTo>
                <a:lnTo>
                  <a:pt x="55770" y="54170"/>
                </a:lnTo>
                <a:lnTo>
                  <a:pt x="55630" y="53870"/>
                </a:lnTo>
                <a:lnTo>
                  <a:pt x="55490" y="53890"/>
                </a:lnTo>
                <a:lnTo>
                  <a:pt x="55660" y="53620"/>
                </a:lnTo>
                <a:lnTo>
                  <a:pt x="55760" y="53590"/>
                </a:lnTo>
                <a:lnTo>
                  <a:pt x="55970" y="53740"/>
                </a:lnTo>
                <a:lnTo>
                  <a:pt x="56080" y="53620"/>
                </a:lnTo>
                <a:lnTo>
                  <a:pt x="56200" y="53800"/>
                </a:lnTo>
                <a:lnTo>
                  <a:pt x="56420" y="53790"/>
                </a:lnTo>
                <a:lnTo>
                  <a:pt x="56430" y="53990"/>
                </a:lnTo>
                <a:lnTo>
                  <a:pt x="56490" y="53980"/>
                </a:lnTo>
                <a:lnTo>
                  <a:pt x="56500" y="54110"/>
                </a:lnTo>
                <a:lnTo>
                  <a:pt x="56640" y="54260"/>
                </a:lnTo>
                <a:lnTo>
                  <a:pt x="56690" y="54520"/>
                </a:lnTo>
                <a:lnTo>
                  <a:pt x="56990" y="54840"/>
                </a:lnTo>
                <a:lnTo>
                  <a:pt x="57230" y="55310"/>
                </a:lnTo>
                <a:lnTo>
                  <a:pt x="57170" y="55420"/>
                </a:lnTo>
                <a:lnTo>
                  <a:pt x="57000" y="55360"/>
                </a:lnTo>
                <a:lnTo>
                  <a:pt x="56840" y="55450"/>
                </a:lnTo>
                <a:lnTo>
                  <a:pt x="56960" y="55800"/>
                </a:lnTo>
                <a:lnTo>
                  <a:pt x="56910" y="55910"/>
                </a:lnTo>
                <a:lnTo>
                  <a:pt x="56770" y="55990"/>
                </a:lnTo>
                <a:lnTo>
                  <a:pt x="56570" y="55970"/>
                </a:lnTo>
                <a:lnTo>
                  <a:pt x="56440" y="56070"/>
                </a:lnTo>
                <a:lnTo>
                  <a:pt x="56520" y="56220"/>
                </a:lnTo>
                <a:lnTo>
                  <a:pt x="56740" y="56400"/>
                </a:lnTo>
                <a:lnTo>
                  <a:pt x="56960" y="56800"/>
                </a:lnTo>
                <a:lnTo>
                  <a:pt x="56840" y="56870"/>
                </a:lnTo>
                <a:lnTo>
                  <a:pt x="56210" y="57310"/>
                </a:lnTo>
                <a:lnTo>
                  <a:pt x="56030" y="57430"/>
                </a:lnTo>
                <a:lnTo>
                  <a:pt x="55980" y="57360"/>
                </a:lnTo>
                <a:lnTo>
                  <a:pt x="55720" y="57550"/>
                </a:lnTo>
                <a:lnTo>
                  <a:pt x="55880" y="57770"/>
                </a:lnTo>
                <a:lnTo>
                  <a:pt x="55730" y="57880"/>
                </a:lnTo>
                <a:lnTo>
                  <a:pt x="55670" y="57800"/>
                </a:lnTo>
                <a:lnTo>
                  <a:pt x="55620" y="57820"/>
                </a:lnTo>
                <a:lnTo>
                  <a:pt x="55630" y="57850"/>
                </a:lnTo>
                <a:lnTo>
                  <a:pt x="55720" y="58040"/>
                </a:lnTo>
                <a:lnTo>
                  <a:pt x="55770" y="58140"/>
                </a:lnTo>
                <a:lnTo>
                  <a:pt x="55360" y="58360"/>
                </a:lnTo>
                <a:lnTo>
                  <a:pt x="55240" y="58110"/>
                </a:lnTo>
                <a:lnTo>
                  <a:pt x="54980" y="58230"/>
                </a:lnTo>
                <a:lnTo>
                  <a:pt x="54790" y="57910"/>
                </a:lnTo>
                <a:lnTo>
                  <a:pt x="54400" y="58030"/>
                </a:lnTo>
                <a:lnTo>
                  <a:pt x="54320" y="58230"/>
                </a:lnTo>
                <a:lnTo>
                  <a:pt x="54470" y="58340"/>
                </a:lnTo>
                <a:lnTo>
                  <a:pt x="54530" y="58660"/>
                </a:lnTo>
                <a:lnTo>
                  <a:pt x="54490" y="59230"/>
                </a:lnTo>
                <a:lnTo>
                  <a:pt x="54390" y="59500"/>
                </a:lnTo>
                <a:lnTo>
                  <a:pt x="54640" y="59780"/>
                </a:lnTo>
                <a:lnTo>
                  <a:pt x="54700" y="60080"/>
                </a:lnTo>
                <a:lnTo>
                  <a:pt x="54660" y="60150"/>
                </a:lnTo>
                <a:lnTo>
                  <a:pt x="53810" y="60150"/>
                </a:lnTo>
                <a:lnTo>
                  <a:pt x="53800" y="60240"/>
                </a:lnTo>
                <a:lnTo>
                  <a:pt x="53510" y="60220"/>
                </a:lnTo>
                <a:lnTo>
                  <a:pt x="53580" y="60020"/>
                </a:lnTo>
                <a:lnTo>
                  <a:pt x="53520" y="59950"/>
                </a:lnTo>
                <a:lnTo>
                  <a:pt x="53520" y="60000"/>
                </a:lnTo>
                <a:lnTo>
                  <a:pt x="52860" y="59930"/>
                </a:lnTo>
                <a:lnTo>
                  <a:pt x="52560" y="60130"/>
                </a:lnTo>
                <a:lnTo>
                  <a:pt x="52550" y="60200"/>
                </a:lnTo>
                <a:lnTo>
                  <a:pt x="52420" y="60160"/>
                </a:lnTo>
                <a:lnTo>
                  <a:pt x="52100" y="60060"/>
                </a:lnTo>
                <a:lnTo>
                  <a:pt x="51990" y="59970"/>
                </a:lnTo>
                <a:lnTo>
                  <a:pt x="51900" y="59680"/>
                </a:lnTo>
                <a:lnTo>
                  <a:pt x="51640" y="59550"/>
                </a:lnTo>
                <a:lnTo>
                  <a:pt x="51580" y="59290"/>
                </a:lnTo>
                <a:lnTo>
                  <a:pt x="51200" y="59160"/>
                </a:lnTo>
                <a:lnTo>
                  <a:pt x="51210" y="58910"/>
                </a:lnTo>
                <a:lnTo>
                  <a:pt x="51070" y="58980"/>
                </a:lnTo>
                <a:lnTo>
                  <a:pt x="50810" y="59120"/>
                </a:lnTo>
                <a:lnTo>
                  <a:pt x="50680" y="58880"/>
                </a:lnTo>
                <a:lnTo>
                  <a:pt x="50630" y="58920"/>
                </a:lnTo>
                <a:lnTo>
                  <a:pt x="50390" y="58820"/>
                </a:lnTo>
                <a:lnTo>
                  <a:pt x="50170" y="58910"/>
                </a:lnTo>
                <a:lnTo>
                  <a:pt x="50210" y="59170"/>
                </a:lnTo>
                <a:lnTo>
                  <a:pt x="50440" y="59260"/>
                </a:lnTo>
                <a:lnTo>
                  <a:pt x="49890" y="59400"/>
                </a:lnTo>
                <a:lnTo>
                  <a:pt x="49540" y="59650"/>
                </a:lnTo>
                <a:lnTo>
                  <a:pt x="49890" y="60580"/>
                </a:lnTo>
                <a:lnTo>
                  <a:pt x="49790" y="61030"/>
                </a:lnTo>
                <a:lnTo>
                  <a:pt x="50130" y="61430"/>
                </a:lnTo>
                <a:lnTo>
                  <a:pt x="49790" y="61550"/>
                </a:lnTo>
                <a:lnTo>
                  <a:pt x="49500" y="61750"/>
                </a:lnTo>
                <a:lnTo>
                  <a:pt x="49440" y="61740"/>
                </a:lnTo>
                <a:lnTo>
                  <a:pt x="49280" y="61730"/>
                </a:lnTo>
                <a:lnTo>
                  <a:pt x="48710" y="61880"/>
                </a:lnTo>
                <a:lnTo>
                  <a:pt x="48080" y="61850"/>
                </a:lnTo>
                <a:lnTo>
                  <a:pt x="48040" y="61850"/>
                </a:lnTo>
                <a:lnTo>
                  <a:pt x="48080" y="61480"/>
                </a:lnTo>
                <a:lnTo>
                  <a:pt x="48210" y="61320"/>
                </a:lnTo>
                <a:lnTo>
                  <a:pt x="48220" y="61310"/>
                </a:lnTo>
                <a:lnTo>
                  <a:pt x="48220" y="61260"/>
                </a:lnTo>
                <a:lnTo>
                  <a:pt x="48220" y="61160"/>
                </a:lnTo>
                <a:lnTo>
                  <a:pt x="48200" y="60920"/>
                </a:lnTo>
                <a:lnTo>
                  <a:pt x="48150" y="60920"/>
                </a:lnTo>
                <a:lnTo>
                  <a:pt x="47400" y="60820"/>
                </a:lnTo>
                <a:lnTo>
                  <a:pt x="47020" y="60920"/>
                </a:lnTo>
                <a:lnTo>
                  <a:pt x="47020" y="60890"/>
                </a:lnTo>
                <a:lnTo>
                  <a:pt x="47020" y="60860"/>
                </a:lnTo>
                <a:lnTo>
                  <a:pt x="47020" y="60850"/>
                </a:lnTo>
                <a:lnTo>
                  <a:pt x="47000" y="60760"/>
                </a:lnTo>
                <a:lnTo>
                  <a:pt x="47000" y="60720"/>
                </a:lnTo>
                <a:lnTo>
                  <a:pt x="46990" y="60650"/>
                </a:lnTo>
                <a:lnTo>
                  <a:pt x="46970" y="60630"/>
                </a:lnTo>
                <a:lnTo>
                  <a:pt x="46940" y="60580"/>
                </a:lnTo>
                <a:lnTo>
                  <a:pt x="46910" y="60530"/>
                </a:lnTo>
                <a:lnTo>
                  <a:pt x="46870" y="60380"/>
                </a:lnTo>
                <a:lnTo>
                  <a:pt x="46810" y="60150"/>
                </a:lnTo>
                <a:lnTo>
                  <a:pt x="46620" y="59760"/>
                </a:lnTo>
                <a:lnTo>
                  <a:pt x="46600" y="59730"/>
                </a:lnTo>
                <a:lnTo>
                  <a:pt x="45920" y="58360"/>
                </a:lnTo>
                <a:lnTo>
                  <a:pt x="45850" y="58220"/>
                </a:lnTo>
                <a:lnTo>
                  <a:pt x="45660" y="57830"/>
                </a:lnTo>
                <a:lnTo>
                  <a:pt x="45660" y="57760"/>
                </a:lnTo>
                <a:lnTo>
                  <a:pt x="45660" y="57300"/>
                </a:lnTo>
                <a:lnTo>
                  <a:pt x="45660" y="57270"/>
                </a:lnTo>
                <a:lnTo>
                  <a:pt x="45400" y="56820"/>
                </a:lnTo>
                <a:lnTo>
                  <a:pt x="45320" y="56690"/>
                </a:lnTo>
                <a:lnTo>
                  <a:pt x="44920" y="56000"/>
                </a:lnTo>
                <a:lnTo>
                  <a:pt x="44830" y="55850"/>
                </a:lnTo>
                <a:lnTo>
                  <a:pt x="44500" y="55000"/>
                </a:lnTo>
                <a:lnTo>
                  <a:pt x="44520" y="54770"/>
                </a:lnTo>
                <a:lnTo>
                  <a:pt x="44550" y="54480"/>
                </a:lnTo>
                <a:lnTo>
                  <a:pt x="44550" y="54430"/>
                </a:lnTo>
                <a:lnTo>
                  <a:pt x="44560" y="54410"/>
                </a:lnTo>
                <a:lnTo>
                  <a:pt x="44560" y="54190"/>
                </a:lnTo>
                <a:lnTo>
                  <a:pt x="44330" y="53890"/>
                </a:lnTo>
                <a:lnTo>
                  <a:pt x="44340" y="53750"/>
                </a:lnTo>
                <a:lnTo>
                  <a:pt x="44350" y="53610"/>
                </a:lnTo>
                <a:lnTo>
                  <a:pt x="44350" y="53530"/>
                </a:lnTo>
                <a:lnTo>
                  <a:pt x="44340" y="53360"/>
                </a:lnTo>
                <a:lnTo>
                  <a:pt x="44340" y="53260"/>
                </a:lnTo>
                <a:lnTo>
                  <a:pt x="44340" y="53190"/>
                </a:lnTo>
                <a:lnTo>
                  <a:pt x="43990" y="52960"/>
                </a:lnTo>
                <a:lnTo>
                  <a:pt x="44090" y="52710"/>
                </a:lnTo>
                <a:lnTo>
                  <a:pt x="44170" y="52500"/>
                </a:lnTo>
                <a:lnTo>
                  <a:pt x="44160" y="52430"/>
                </a:lnTo>
                <a:lnTo>
                  <a:pt x="44140" y="52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