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Glodeni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Glod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40" y="32300"/>
                </a:moveTo>
                <a:lnTo>
                  <a:pt x="29650" y="32230"/>
                </a:lnTo>
                <a:lnTo>
                  <a:pt x="29080" y="31640"/>
                </a:lnTo>
                <a:lnTo>
                  <a:pt x="28960" y="31490"/>
                </a:lnTo>
                <a:lnTo>
                  <a:pt x="28770" y="31230"/>
                </a:lnTo>
                <a:lnTo>
                  <a:pt x="27740" y="29870"/>
                </a:lnTo>
                <a:lnTo>
                  <a:pt x="27580" y="29600"/>
                </a:lnTo>
                <a:lnTo>
                  <a:pt x="27470" y="29410"/>
                </a:lnTo>
                <a:lnTo>
                  <a:pt x="27270" y="29070"/>
                </a:lnTo>
                <a:lnTo>
                  <a:pt x="27240" y="28950"/>
                </a:lnTo>
                <a:lnTo>
                  <a:pt x="27220" y="28860"/>
                </a:lnTo>
                <a:lnTo>
                  <a:pt x="27090" y="28400"/>
                </a:lnTo>
                <a:lnTo>
                  <a:pt x="27560" y="28300"/>
                </a:lnTo>
                <a:lnTo>
                  <a:pt x="27560" y="28110"/>
                </a:lnTo>
                <a:lnTo>
                  <a:pt x="27550" y="28090"/>
                </a:lnTo>
                <a:lnTo>
                  <a:pt x="27480" y="27960"/>
                </a:lnTo>
                <a:lnTo>
                  <a:pt x="27450" y="27890"/>
                </a:lnTo>
                <a:lnTo>
                  <a:pt x="27480" y="27560"/>
                </a:lnTo>
                <a:lnTo>
                  <a:pt x="27460" y="27470"/>
                </a:lnTo>
                <a:lnTo>
                  <a:pt x="27430" y="27360"/>
                </a:lnTo>
                <a:lnTo>
                  <a:pt x="27420" y="27310"/>
                </a:lnTo>
                <a:lnTo>
                  <a:pt x="27400" y="27260"/>
                </a:lnTo>
                <a:lnTo>
                  <a:pt x="27350" y="27210"/>
                </a:lnTo>
                <a:lnTo>
                  <a:pt x="27370" y="27200"/>
                </a:lnTo>
                <a:lnTo>
                  <a:pt x="27380" y="27160"/>
                </a:lnTo>
                <a:lnTo>
                  <a:pt x="27370" y="27110"/>
                </a:lnTo>
                <a:lnTo>
                  <a:pt x="27360" y="27090"/>
                </a:lnTo>
                <a:lnTo>
                  <a:pt x="27350" y="27080"/>
                </a:lnTo>
                <a:lnTo>
                  <a:pt x="27480" y="27030"/>
                </a:lnTo>
                <a:lnTo>
                  <a:pt x="27610" y="26750"/>
                </a:lnTo>
                <a:lnTo>
                  <a:pt x="27690" y="26730"/>
                </a:lnTo>
                <a:lnTo>
                  <a:pt x="27590" y="26390"/>
                </a:lnTo>
                <a:lnTo>
                  <a:pt x="28130" y="26470"/>
                </a:lnTo>
                <a:lnTo>
                  <a:pt x="28120" y="26070"/>
                </a:lnTo>
                <a:lnTo>
                  <a:pt x="27880" y="25970"/>
                </a:lnTo>
                <a:lnTo>
                  <a:pt x="28050" y="25510"/>
                </a:lnTo>
                <a:lnTo>
                  <a:pt x="28390" y="25640"/>
                </a:lnTo>
                <a:lnTo>
                  <a:pt x="28920" y="24320"/>
                </a:lnTo>
                <a:lnTo>
                  <a:pt x="29260" y="24640"/>
                </a:lnTo>
                <a:lnTo>
                  <a:pt x="29290" y="24630"/>
                </a:lnTo>
                <a:lnTo>
                  <a:pt x="29410" y="24580"/>
                </a:lnTo>
                <a:lnTo>
                  <a:pt x="29450" y="24460"/>
                </a:lnTo>
                <a:lnTo>
                  <a:pt x="29460" y="24460"/>
                </a:lnTo>
                <a:lnTo>
                  <a:pt x="29600" y="24500"/>
                </a:lnTo>
                <a:lnTo>
                  <a:pt x="30240" y="25160"/>
                </a:lnTo>
                <a:lnTo>
                  <a:pt x="30250" y="25110"/>
                </a:lnTo>
                <a:lnTo>
                  <a:pt x="30300" y="24950"/>
                </a:lnTo>
                <a:lnTo>
                  <a:pt x="30320" y="24850"/>
                </a:lnTo>
                <a:lnTo>
                  <a:pt x="30350" y="24830"/>
                </a:lnTo>
                <a:lnTo>
                  <a:pt x="30530" y="24690"/>
                </a:lnTo>
                <a:lnTo>
                  <a:pt x="30530" y="24670"/>
                </a:lnTo>
                <a:lnTo>
                  <a:pt x="30540" y="24550"/>
                </a:lnTo>
                <a:lnTo>
                  <a:pt x="30670" y="24430"/>
                </a:lnTo>
                <a:lnTo>
                  <a:pt x="30740" y="24250"/>
                </a:lnTo>
                <a:lnTo>
                  <a:pt x="30890" y="23860"/>
                </a:lnTo>
                <a:lnTo>
                  <a:pt x="30970" y="23670"/>
                </a:lnTo>
                <a:lnTo>
                  <a:pt x="31430" y="24040"/>
                </a:lnTo>
                <a:lnTo>
                  <a:pt x="31900" y="24140"/>
                </a:lnTo>
                <a:lnTo>
                  <a:pt x="31910" y="24150"/>
                </a:lnTo>
                <a:lnTo>
                  <a:pt x="31960" y="23950"/>
                </a:lnTo>
                <a:lnTo>
                  <a:pt x="32750" y="24130"/>
                </a:lnTo>
                <a:lnTo>
                  <a:pt x="32780" y="24310"/>
                </a:lnTo>
                <a:lnTo>
                  <a:pt x="32930" y="24340"/>
                </a:lnTo>
                <a:lnTo>
                  <a:pt x="32900" y="24430"/>
                </a:lnTo>
                <a:lnTo>
                  <a:pt x="33090" y="24630"/>
                </a:lnTo>
                <a:lnTo>
                  <a:pt x="33100" y="24620"/>
                </a:lnTo>
                <a:lnTo>
                  <a:pt x="33760" y="24180"/>
                </a:lnTo>
                <a:lnTo>
                  <a:pt x="34690" y="25190"/>
                </a:lnTo>
                <a:lnTo>
                  <a:pt x="34920" y="25000"/>
                </a:lnTo>
                <a:lnTo>
                  <a:pt x="35020" y="25090"/>
                </a:lnTo>
                <a:lnTo>
                  <a:pt x="35690" y="24610"/>
                </a:lnTo>
                <a:lnTo>
                  <a:pt x="35850" y="24450"/>
                </a:lnTo>
                <a:lnTo>
                  <a:pt x="36260" y="24070"/>
                </a:lnTo>
                <a:lnTo>
                  <a:pt x="36590" y="24460"/>
                </a:lnTo>
                <a:lnTo>
                  <a:pt x="36710" y="24350"/>
                </a:lnTo>
                <a:lnTo>
                  <a:pt x="36880" y="24510"/>
                </a:lnTo>
                <a:lnTo>
                  <a:pt x="36960" y="25060"/>
                </a:lnTo>
                <a:lnTo>
                  <a:pt x="37100" y="25050"/>
                </a:lnTo>
                <a:lnTo>
                  <a:pt x="37490" y="25570"/>
                </a:lnTo>
                <a:lnTo>
                  <a:pt x="37460" y="25710"/>
                </a:lnTo>
                <a:lnTo>
                  <a:pt x="37650" y="25810"/>
                </a:lnTo>
                <a:lnTo>
                  <a:pt x="37660" y="25810"/>
                </a:lnTo>
                <a:lnTo>
                  <a:pt x="37700" y="25750"/>
                </a:lnTo>
                <a:lnTo>
                  <a:pt x="37810" y="25810"/>
                </a:lnTo>
                <a:lnTo>
                  <a:pt x="37830" y="25830"/>
                </a:lnTo>
                <a:lnTo>
                  <a:pt x="37850" y="25840"/>
                </a:lnTo>
                <a:lnTo>
                  <a:pt x="37980" y="25920"/>
                </a:lnTo>
                <a:lnTo>
                  <a:pt x="37910" y="25890"/>
                </a:lnTo>
                <a:lnTo>
                  <a:pt x="37800" y="25970"/>
                </a:lnTo>
                <a:lnTo>
                  <a:pt x="37810" y="26150"/>
                </a:lnTo>
                <a:lnTo>
                  <a:pt x="37570" y="26490"/>
                </a:lnTo>
                <a:lnTo>
                  <a:pt x="37200" y="27020"/>
                </a:lnTo>
                <a:lnTo>
                  <a:pt x="37120" y="27520"/>
                </a:lnTo>
                <a:lnTo>
                  <a:pt x="36870" y="28140"/>
                </a:lnTo>
                <a:lnTo>
                  <a:pt x="36800" y="28250"/>
                </a:lnTo>
                <a:lnTo>
                  <a:pt x="36650" y="28240"/>
                </a:lnTo>
                <a:lnTo>
                  <a:pt x="36460" y="28480"/>
                </a:lnTo>
                <a:lnTo>
                  <a:pt x="35950" y="28560"/>
                </a:lnTo>
                <a:lnTo>
                  <a:pt x="35710" y="28380"/>
                </a:lnTo>
                <a:lnTo>
                  <a:pt x="35770" y="28320"/>
                </a:lnTo>
                <a:lnTo>
                  <a:pt x="35450" y="27850"/>
                </a:lnTo>
                <a:lnTo>
                  <a:pt x="34840" y="28690"/>
                </a:lnTo>
                <a:lnTo>
                  <a:pt x="34270" y="29810"/>
                </a:lnTo>
                <a:lnTo>
                  <a:pt x="34270" y="29940"/>
                </a:lnTo>
                <a:lnTo>
                  <a:pt x="34340" y="30010"/>
                </a:lnTo>
                <a:lnTo>
                  <a:pt x="34270" y="30090"/>
                </a:lnTo>
                <a:lnTo>
                  <a:pt x="34550" y="30390"/>
                </a:lnTo>
                <a:lnTo>
                  <a:pt x="34000" y="30930"/>
                </a:lnTo>
                <a:lnTo>
                  <a:pt x="33850" y="30770"/>
                </a:lnTo>
                <a:lnTo>
                  <a:pt x="33690" y="30920"/>
                </a:lnTo>
                <a:lnTo>
                  <a:pt x="33610" y="30760"/>
                </a:lnTo>
                <a:lnTo>
                  <a:pt x="33220" y="30660"/>
                </a:lnTo>
                <a:lnTo>
                  <a:pt x="32920" y="30590"/>
                </a:lnTo>
                <a:lnTo>
                  <a:pt x="32660" y="30380"/>
                </a:lnTo>
                <a:lnTo>
                  <a:pt x="32610" y="30570"/>
                </a:lnTo>
                <a:lnTo>
                  <a:pt x="32490" y="30530"/>
                </a:lnTo>
                <a:lnTo>
                  <a:pt x="32410" y="30800"/>
                </a:lnTo>
                <a:lnTo>
                  <a:pt x="32120" y="30720"/>
                </a:lnTo>
                <a:lnTo>
                  <a:pt x="30580" y="31790"/>
                </a:lnTo>
                <a:lnTo>
                  <a:pt x="30340" y="31910"/>
                </a:lnTo>
                <a:lnTo>
                  <a:pt x="30270" y="31950"/>
                </a:lnTo>
                <a:lnTo>
                  <a:pt x="30260" y="31960"/>
                </a:lnTo>
                <a:lnTo>
                  <a:pt x="30240" y="32020"/>
                </a:lnTo>
                <a:lnTo>
                  <a:pt x="30230" y="32030"/>
                </a:lnTo>
                <a:lnTo>
                  <a:pt x="29840" y="3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