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Floresti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Moldova • State Map | Fully Editable Vector Shape</a:t>
            </a:r>
          </a:p>
        </p:txBody>
      </p:sp>
      <p:sp>
        <p:nvSpPr>
          <p:cNvPr id="101" name="Florest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2490" y="22580"/>
                </a:moveTo>
                <a:lnTo>
                  <a:pt x="43220" y="21940"/>
                </a:lnTo>
                <a:lnTo>
                  <a:pt x="42550" y="20910"/>
                </a:lnTo>
                <a:lnTo>
                  <a:pt x="42490" y="19920"/>
                </a:lnTo>
                <a:lnTo>
                  <a:pt x="43610" y="19870"/>
                </a:lnTo>
                <a:lnTo>
                  <a:pt x="44510" y="19920"/>
                </a:lnTo>
                <a:lnTo>
                  <a:pt x="44500" y="20060"/>
                </a:lnTo>
                <a:lnTo>
                  <a:pt x="44500" y="20080"/>
                </a:lnTo>
                <a:lnTo>
                  <a:pt x="44510" y="20080"/>
                </a:lnTo>
                <a:lnTo>
                  <a:pt x="46400" y="20050"/>
                </a:lnTo>
                <a:lnTo>
                  <a:pt x="46470" y="20140"/>
                </a:lnTo>
                <a:lnTo>
                  <a:pt x="46640" y="20140"/>
                </a:lnTo>
                <a:lnTo>
                  <a:pt x="47180" y="19840"/>
                </a:lnTo>
                <a:lnTo>
                  <a:pt x="47160" y="19710"/>
                </a:lnTo>
                <a:lnTo>
                  <a:pt x="47770" y="19250"/>
                </a:lnTo>
                <a:lnTo>
                  <a:pt x="47780" y="19250"/>
                </a:lnTo>
                <a:lnTo>
                  <a:pt x="47900" y="19550"/>
                </a:lnTo>
                <a:lnTo>
                  <a:pt x="47940" y="19660"/>
                </a:lnTo>
                <a:lnTo>
                  <a:pt x="48040" y="19590"/>
                </a:lnTo>
                <a:lnTo>
                  <a:pt x="48210" y="19940"/>
                </a:lnTo>
                <a:lnTo>
                  <a:pt x="48430" y="19780"/>
                </a:lnTo>
                <a:lnTo>
                  <a:pt x="48890" y="19790"/>
                </a:lnTo>
                <a:lnTo>
                  <a:pt x="48930" y="20110"/>
                </a:lnTo>
                <a:lnTo>
                  <a:pt x="49260" y="20070"/>
                </a:lnTo>
                <a:lnTo>
                  <a:pt x="49230" y="19850"/>
                </a:lnTo>
                <a:lnTo>
                  <a:pt x="49920" y="19730"/>
                </a:lnTo>
                <a:lnTo>
                  <a:pt x="49900" y="19990"/>
                </a:lnTo>
                <a:lnTo>
                  <a:pt x="50350" y="19950"/>
                </a:lnTo>
                <a:lnTo>
                  <a:pt x="50710" y="20450"/>
                </a:lnTo>
                <a:lnTo>
                  <a:pt x="50930" y="20370"/>
                </a:lnTo>
                <a:lnTo>
                  <a:pt x="50930" y="19990"/>
                </a:lnTo>
                <a:lnTo>
                  <a:pt x="51070" y="19990"/>
                </a:lnTo>
                <a:lnTo>
                  <a:pt x="51090" y="19600"/>
                </a:lnTo>
                <a:lnTo>
                  <a:pt x="50890" y="19570"/>
                </a:lnTo>
                <a:lnTo>
                  <a:pt x="50770" y="19210"/>
                </a:lnTo>
                <a:lnTo>
                  <a:pt x="50920" y="19320"/>
                </a:lnTo>
                <a:lnTo>
                  <a:pt x="51400" y="19200"/>
                </a:lnTo>
                <a:lnTo>
                  <a:pt x="52260" y="18660"/>
                </a:lnTo>
                <a:lnTo>
                  <a:pt x="52220" y="18620"/>
                </a:lnTo>
                <a:lnTo>
                  <a:pt x="52640" y="18480"/>
                </a:lnTo>
                <a:lnTo>
                  <a:pt x="52820" y="18150"/>
                </a:lnTo>
                <a:lnTo>
                  <a:pt x="52840" y="17960"/>
                </a:lnTo>
                <a:lnTo>
                  <a:pt x="53190" y="17520"/>
                </a:lnTo>
                <a:lnTo>
                  <a:pt x="53450" y="17850"/>
                </a:lnTo>
                <a:lnTo>
                  <a:pt x="53770" y="17610"/>
                </a:lnTo>
                <a:lnTo>
                  <a:pt x="53820" y="17700"/>
                </a:lnTo>
                <a:lnTo>
                  <a:pt x="53970" y="17580"/>
                </a:lnTo>
                <a:lnTo>
                  <a:pt x="54170" y="17710"/>
                </a:lnTo>
                <a:lnTo>
                  <a:pt x="54010" y="18230"/>
                </a:lnTo>
                <a:lnTo>
                  <a:pt x="53990" y="18270"/>
                </a:lnTo>
                <a:lnTo>
                  <a:pt x="53800" y="18380"/>
                </a:lnTo>
                <a:lnTo>
                  <a:pt x="53750" y="18410"/>
                </a:lnTo>
                <a:lnTo>
                  <a:pt x="53670" y="18460"/>
                </a:lnTo>
                <a:lnTo>
                  <a:pt x="53500" y="18470"/>
                </a:lnTo>
                <a:lnTo>
                  <a:pt x="53490" y="18470"/>
                </a:lnTo>
                <a:lnTo>
                  <a:pt x="53280" y="18480"/>
                </a:lnTo>
                <a:lnTo>
                  <a:pt x="53210" y="18530"/>
                </a:lnTo>
                <a:lnTo>
                  <a:pt x="53180" y="18560"/>
                </a:lnTo>
                <a:lnTo>
                  <a:pt x="53130" y="18850"/>
                </a:lnTo>
                <a:lnTo>
                  <a:pt x="53060" y="18970"/>
                </a:lnTo>
                <a:lnTo>
                  <a:pt x="52870" y="19280"/>
                </a:lnTo>
                <a:lnTo>
                  <a:pt x="52850" y="19300"/>
                </a:lnTo>
                <a:lnTo>
                  <a:pt x="52870" y="19550"/>
                </a:lnTo>
                <a:lnTo>
                  <a:pt x="53020" y="19700"/>
                </a:lnTo>
                <a:lnTo>
                  <a:pt x="53060" y="19730"/>
                </a:lnTo>
                <a:lnTo>
                  <a:pt x="53180" y="19780"/>
                </a:lnTo>
                <a:lnTo>
                  <a:pt x="53250" y="19800"/>
                </a:lnTo>
                <a:lnTo>
                  <a:pt x="53500" y="19890"/>
                </a:lnTo>
                <a:lnTo>
                  <a:pt x="53710" y="19760"/>
                </a:lnTo>
                <a:lnTo>
                  <a:pt x="53760" y="19670"/>
                </a:lnTo>
                <a:lnTo>
                  <a:pt x="53880" y="19420"/>
                </a:lnTo>
                <a:lnTo>
                  <a:pt x="54000" y="19180"/>
                </a:lnTo>
                <a:lnTo>
                  <a:pt x="54080" y="19040"/>
                </a:lnTo>
                <a:lnTo>
                  <a:pt x="54170" y="18630"/>
                </a:lnTo>
                <a:lnTo>
                  <a:pt x="54170" y="18620"/>
                </a:lnTo>
                <a:lnTo>
                  <a:pt x="54440" y="18620"/>
                </a:lnTo>
                <a:lnTo>
                  <a:pt x="54530" y="18660"/>
                </a:lnTo>
                <a:lnTo>
                  <a:pt x="54740" y="18780"/>
                </a:lnTo>
                <a:lnTo>
                  <a:pt x="55290" y="18930"/>
                </a:lnTo>
                <a:lnTo>
                  <a:pt x="56080" y="18870"/>
                </a:lnTo>
                <a:lnTo>
                  <a:pt x="56430" y="19040"/>
                </a:lnTo>
                <a:lnTo>
                  <a:pt x="56460" y="19140"/>
                </a:lnTo>
                <a:lnTo>
                  <a:pt x="56470" y="19180"/>
                </a:lnTo>
                <a:lnTo>
                  <a:pt x="56390" y="19390"/>
                </a:lnTo>
                <a:lnTo>
                  <a:pt x="56380" y="19410"/>
                </a:lnTo>
                <a:lnTo>
                  <a:pt x="56390" y="19490"/>
                </a:lnTo>
                <a:lnTo>
                  <a:pt x="56390" y="19510"/>
                </a:lnTo>
                <a:lnTo>
                  <a:pt x="56400" y="19560"/>
                </a:lnTo>
                <a:lnTo>
                  <a:pt x="56450" y="19630"/>
                </a:lnTo>
                <a:lnTo>
                  <a:pt x="56910" y="20210"/>
                </a:lnTo>
                <a:lnTo>
                  <a:pt x="57260" y="20420"/>
                </a:lnTo>
                <a:lnTo>
                  <a:pt x="57450" y="20430"/>
                </a:lnTo>
                <a:lnTo>
                  <a:pt x="57540" y="20730"/>
                </a:lnTo>
                <a:lnTo>
                  <a:pt x="57170" y="21000"/>
                </a:lnTo>
                <a:lnTo>
                  <a:pt x="57060" y="21050"/>
                </a:lnTo>
                <a:lnTo>
                  <a:pt x="56650" y="20970"/>
                </a:lnTo>
                <a:lnTo>
                  <a:pt x="56460" y="21290"/>
                </a:lnTo>
                <a:lnTo>
                  <a:pt x="56410" y="21170"/>
                </a:lnTo>
                <a:lnTo>
                  <a:pt x="56310" y="21510"/>
                </a:lnTo>
                <a:lnTo>
                  <a:pt x="55910" y="21480"/>
                </a:lnTo>
                <a:lnTo>
                  <a:pt x="55870" y="21710"/>
                </a:lnTo>
                <a:lnTo>
                  <a:pt x="55780" y="21740"/>
                </a:lnTo>
                <a:lnTo>
                  <a:pt x="55760" y="21840"/>
                </a:lnTo>
                <a:lnTo>
                  <a:pt x="55770" y="22120"/>
                </a:lnTo>
                <a:lnTo>
                  <a:pt x="55790" y="22980"/>
                </a:lnTo>
                <a:lnTo>
                  <a:pt x="54740" y="23320"/>
                </a:lnTo>
                <a:lnTo>
                  <a:pt x="54750" y="23600"/>
                </a:lnTo>
                <a:lnTo>
                  <a:pt x="54430" y="23950"/>
                </a:lnTo>
                <a:lnTo>
                  <a:pt x="54390" y="23800"/>
                </a:lnTo>
                <a:lnTo>
                  <a:pt x="54210" y="23680"/>
                </a:lnTo>
                <a:lnTo>
                  <a:pt x="54150" y="23470"/>
                </a:lnTo>
                <a:lnTo>
                  <a:pt x="53950" y="23440"/>
                </a:lnTo>
                <a:lnTo>
                  <a:pt x="53700" y="22920"/>
                </a:lnTo>
                <a:lnTo>
                  <a:pt x="53550" y="23150"/>
                </a:lnTo>
                <a:lnTo>
                  <a:pt x="53140" y="22830"/>
                </a:lnTo>
                <a:lnTo>
                  <a:pt x="53020" y="22950"/>
                </a:lnTo>
                <a:lnTo>
                  <a:pt x="53010" y="22950"/>
                </a:lnTo>
                <a:lnTo>
                  <a:pt x="52920" y="22880"/>
                </a:lnTo>
                <a:lnTo>
                  <a:pt x="52540" y="23130"/>
                </a:lnTo>
                <a:lnTo>
                  <a:pt x="52330" y="22900"/>
                </a:lnTo>
                <a:lnTo>
                  <a:pt x="51940" y="23520"/>
                </a:lnTo>
                <a:lnTo>
                  <a:pt x="51740" y="23550"/>
                </a:lnTo>
                <a:lnTo>
                  <a:pt x="51270" y="23770"/>
                </a:lnTo>
                <a:lnTo>
                  <a:pt x="51230" y="23730"/>
                </a:lnTo>
                <a:lnTo>
                  <a:pt x="51140" y="24290"/>
                </a:lnTo>
                <a:lnTo>
                  <a:pt x="50990" y="24390"/>
                </a:lnTo>
                <a:lnTo>
                  <a:pt x="50960" y="24380"/>
                </a:lnTo>
                <a:lnTo>
                  <a:pt x="50870" y="24350"/>
                </a:lnTo>
                <a:lnTo>
                  <a:pt x="50740" y="24600"/>
                </a:lnTo>
                <a:lnTo>
                  <a:pt x="50420" y="24750"/>
                </a:lnTo>
                <a:lnTo>
                  <a:pt x="50400" y="24760"/>
                </a:lnTo>
                <a:lnTo>
                  <a:pt x="50460" y="24830"/>
                </a:lnTo>
                <a:lnTo>
                  <a:pt x="50470" y="24840"/>
                </a:lnTo>
                <a:lnTo>
                  <a:pt x="50440" y="24860"/>
                </a:lnTo>
                <a:lnTo>
                  <a:pt x="50360" y="24930"/>
                </a:lnTo>
                <a:lnTo>
                  <a:pt x="50350" y="24990"/>
                </a:lnTo>
                <a:lnTo>
                  <a:pt x="50270" y="25390"/>
                </a:lnTo>
                <a:lnTo>
                  <a:pt x="50280" y="25410"/>
                </a:lnTo>
                <a:lnTo>
                  <a:pt x="50290" y="25460"/>
                </a:lnTo>
                <a:lnTo>
                  <a:pt x="50320" y="25560"/>
                </a:lnTo>
                <a:lnTo>
                  <a:pt x="50400" y="25780"/>
                </a:lnTo>
                <a:lnTo>
                  <a:pt x="50400" y="25800"/>
                </a:lnTo>
                <a:lnTo>
                  <a:pt x="50460" y="25790"/>
                </a:lnTo>
                <a:lnTo>
                  <a:pt x="50480" y="25790"/>
                </a:lnTo>
                <a:lnTo>
                  <a:pt x="50500" y="25770"/>
                </a:lnTo>
                <a:lnTo>
                  <a:pt x="50570" y="25670"/>
                </a:lnTo>
                <a:lnTo>
                  <a:pt x="50550" y="25500"/>
                </a:lnTo>
                <a:lnTo>
                  <a:pt x="50440" y="25320"/>
                </a:lnTo>
                <a:lnTo>
                  <a:pt x="50440" y="25310"/>
                </a:lnTo>
                <a:lnTo>
                  <a:pt x="50490" y="25240"/>
                </a:lnTo>
                <a:lnTo>
                  <a:pt x="50600" y="25270"/>
                </a:lnTo>
                <a:lnTo>
                  <a:pt x="50610" y="25270"/>
                </a:lnTo>
                <a:lnTo>
                  <a:pt x="50650" y="25170"/>
                </a:lnTo>
                <a:lnTo>
                  <a:pt x="50810" y="25420"/>
                </a:lnTo>
                <a:lnTo>
                  <a:pt x="51240" y="25200"/>
                </a:lnTo>
                <a:lnTo>
                  <a:pt x="51450" y="25390"/>
                </a:lnTo>
                <a:lnTo>
                  <a:pt x="51860" y="25170"/>
                </a:lnTo>
                <a:lnTo>
                  <a:pt x="52290" y="26390"/>
                </a:lnTo>
                <a:lnTo>
                  <a:pt x="52620" y="26970"/>
                </a:lnTo>
                <a:lnTo>
                  <a:pt x="52660" y="27360"/>
                </a:lnTo>
                <a:lnTo>
                  <a:pt x="52780" y="27460"/>
                </a:lnTo>
                <a:lnTo>
                  <a:pt x="52520" y="27830"/>
                </a:lnTo>
                <a:lnTo>
                  <a:pt x="52360" y="27710"/>
                </a:lnTo>
                <a:lnTo>
                  <a:pt x="51580" y="28630"/>
                </a:lnTo>
                <a:lnTo>
                  <a:pt x="51600" y="28650"/>
                </a:lnTo>
                <a:lnTo>
                  <a:pt x="51660" y="28680"/>
                </a:lnTo>
                <a:lnTo>
                  <a:pt x="51660" y="28800"/>
                </a:lnTo>
                <a:lnTo>
                  <a:pt x="51130" y="28910"/>
                </a:lnTo>
                <a:lnTo>
                  <a:pt x="51070" y="28890"/>
                </a:lnTo>
                <a:lnTo>
                  <a:pt x="50800" y="28770"/>
                </a:lnTo>
                <a:lnTo>
                  <a:pt x="50130" y="28850"/>
                </a:lnTo>
                <a:lnTo>
                  <a:pt x="50050" y="28870"/>
                </a:lnTo>
                <a:lnTo>
                  <a:pt x="50110" y="29070"/>
                </a:lnTo>
                <a:lnTo>
                  <a:pt x="49830" y="29130"/>
                </a:lnTo>
                <a:lnTo>
                  <a:pt x="49720" y="28770"/>
                </a:lnTo>
                <a:lnTo>
                  <a:pt x="49450" y="28890"/>
                </a:lnTo>
                <a:lnTo>
                  <a:pt x="49400" y="28740"/>
                </a:lnTo>
                <a:lnTo>
                  <a:pt x="49390" y="28690"/>
                </a:lnTo>
                <a:lnTo>
                  <a:pt x="49090" y="28430"/>
                </a:lnTo>
                <a:lnTo>
                  <a:pt x="48990" y="28530"/>
                </a:lnTo>
                <a:lnTo>
                  <a:pt x="48600" y="28160"/>
                </a:lnTo>
                <a:lnTo>
                  <a:pt x="47810" y="27770"/>
                </a:lnTo>
                <a:lnTo>
                  <a:pt x="47690" y="27790"/>
                </a:lnTo>
                <a:lnTo>
                  <a:pt x="47600" y="27870"/>
                </a:lnTo>
                <a:lnTo>
                  <a:pt x="47520" y="27940"/>
                </a:lnTo>
                <a:lnTo>
                  <a:pt x="47310" y="27720"/>
                </a:lnTo>
                <a:lnTo>
                  <a:pt x="47380" y="27660"/>
                </a:lnTo>
                <a:lnTo>
                  <a:pt x="47100" y="27370"/>
                </a:lnTo>
                <a:lnTo>
                  <a:pt x="47010" y="27450"/>
                </a:lnTo>
                <a:lnTo>
                  <a:pt x="46780" y="27210"/>
                </a:lnTo>
                <a:lnTo>
                  <a:pt x="46520" y="27460"/>
                </a:lnTo>
                <a:lnTo>
                  <a:pt x="46390" y="27410"/>
                </a:lnTo>
                <a:lnTo>
                  <a:pt x="46970" y="26740"/>
                </a:lnTo>
                <a:lnTo>
                  <a:pt x="47110" y="26880"/>
                </a:lnTo>
                <a:lnTo>
                  <a:pt x="47450" y="26570"/>
                </a:lnTo>
                <a:lnTo>
                  <a:pt x="47390" y="26500"/>
                </a:lnTo>
                <a:lnTo>
                  <a:pt x="46590" y="26420"/>
                </a:lnTo>
                <a:lnTo>
                  <a:pt x="45630" y="26440"/>
                </a:lnTo>
                <a:lnTo>
                  <a:pt x="45600" y="25670"/>
                </a:lnTo>
                <a:lnTo>
                  <a:pt x="45230" y="24670"/>
                </a:lnTo>
                <a:lnTo>
                  <a:pt x="45210" y="24670"/>
                </a:lnTo>
                <a:lnTo>
                  <a:pt x="45000" y="24710"/>
                </a:lnTo>
                <a:lnTo>
                  <a:pt x="44740" y="24960"/>
                </a:lnTo>
                <a:lnTo>
                  <a:pt x="44710" y="24990"/>
                </a:lnTo>
                <a:lnTo>
                  <a:pt x="44690" y="25130"/>
                </a:lnTo>
                <a:lnTo>
                  <a:pt x="44690" y="25150"/>
                </a:lnTo>
                <a:lnTo>
                  <a:pt x="44310" y="24870"/>
                </a:lnTo>
                <a:lnTo>
                  <a:pt x="44230" y="24810"/>
                </a:lnTo>
                <a:lnTo>
                  <a:pt x="43450" y="24250"/>
                </a:lnTo>
                <a:lnTo>
                  <a:pt x="43590" y="23940"/>
                </a:lnTo>
                <a:lnTo>
                  <a:pt x="43720" y="23680"/>
                </a:lnTo>
                <a:lnTo>
                  <a:pt x="43540" y="23490"/>
                </a:lnTo>
                <a:lnTo>
                  <a:pt x="43270" y="23660"/>
                </a:lnTo>
                <a:lnTo>
                  <a:pt x="43070" y="23420"/>
                </a:lnTo>
                <a:lnTo>
                  <a:pt x="43050" y="23270"/>
                </a:lnTo>
                <a:lnTo>
                  <a:pt x="43230" y="23080"/>
                </a:lnTo>
                <a:lnTo>
                  <a:pt x="43060" y="22930"/>
                </a:lnTo>
                <a:lnTo>
                  <a:pt x="42920" y="22440"/>
                </a:lnTo>
                <a:lnTo>
                  <a:pt x="42630" y="22720"/>
                </a:lnTo>
                <a:lnTo>
                  <a:pt x="42490" y="22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