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Falesti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Moldova • State Map | Fully Editable Vector Shape</a:t>
            </a:r>
          </a:p>
        </p:txBody>
      </p:sp>
      <p:sp>
        <p:nvSpPr>
          <p:cNvPr id="101" name="Falest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9840" y="32300"/>
                </a:moveTo>
                <a:lnTo>
                  <a:pt x="30230" y="32030"/>
                </a:lnTo>
                <a:lnTo>
                  <a:pt x="30240" y="32020"/>
                </a:lnTo>
                <a:lnTo>
                  <a:pt x="30260" y="31960"/>
                </a:lnTo>
                <a:lnTo>
                  <a:pt x="30270" y="31950"/>
                </a:lnTo>
                <a:lnTo>
                  <a:pt x="30340" y="31910"/>
                </a:lnTo>
                <a:lnTo>
                  <a:pt x="30580" y="31790"/>
                </a:lnTo>
                <a:lnTo>
                  <a:pt x="32120" y="30720"/>
                </a:lnTo>
                <a:lnTo>
                  <a:pt x="32410" y="30800"/>
                </a:lnTo>
                <a:lnTo>
                  <a:pt x="32490" y="30530"/>
                </a:lnTo>
                <a:lnTo>
                  <a:pt x="32610" y="30570"/>
                </a:lnTo>
                <a:lnTo>
                  <a:pt x="32660" y="30380"/>
                </a:lnTo>
                <a:lnTo>
                  <a:pt x="32920" y="30590"/>
                </a:lnTo>
                <a:lnTo>
                  <a:pt x="33220" y="30660"/>
                </a:lnTo>
                <a:lnTo>
                  <a:pt x="33610" y="30760"/>
                </a:lnTo>
                <a:lnTo>
                  <a:pt x="33690" y="30920"/>
                </a:lnTo>
                <a:lnTo>
                  <a:pt x="33850" y="30770"/>
                </a:lnTo>
                <a:lnTo>
                  <a:pt x="34000" y="30930"/>
                </a:lnTo>
                <a:lnTo>
                  <a:pt x="34550" y="30390"/>
                </a:lnTo>
                <a:lnTo>
                  <a:pt x="34270" y="30090"/>
                </a:lnTo>
                <a:lnTo>
                  <a:pt x="34340" y="30010"/>
                </a:lnTo>
                <a:lnTo>
                  <a:pt x="34270" y="29940"/>
                </a:lnTo>
                <a:lnTo>
                  <a:pt x="34270" y="29810"/>
                </a:lnTo>
                <a:lnTo>
                  <a:pt x="34840" y="28690"/>
                </a:lnTo>
                <a:lnTo>
                  <a:pt x="35450" y="27850"/>
                </a:lnTo>
                <a:lnTo>
                  <a:pt x="35770" y="28320"/>
                </a:lnTo>
                <a:lnTo>
                  <a:pt x="35710" y="28380"/>
                </a:lnTo>
                <a:lnTo>
                  <a:pt x="35950" y="28560"/>
                </a:lnTo>
                <a:lnTo>
                  <a:pt x="36460" y="28480"/>
                </a:lnTo>
                <a:lnTo>
                  <a:pt x="36650" y="28240"/>
                </a:lnTo>
                <a:lnTo>
                  <a:pt x="36800" y="28250"/>
                </a:lnTo>
                <a:lnTo>
                  <a:pt x="36870" y="28140"/>
                </a:lnTo>
                <a:lnTo>
                  <a:pt x="37120" y="27520"/>
                </a:lnTo>
                <a:lnTo>
                  <a:pt x="37200" y="27020"/>
                </a:lnTo>
                <a:lnTo>
                  <a:pt x="37570" y="26490"/>
                </a:lnTo>
                <a:lnTo>
                  <a:pt x="37750" y="26770"/>
                </a:lnTo>
                <a:lnTo>
                  <a:pt x="38390" y="26920"/>
                </a:lnTo>
                <a:lnTo>
                  <a:pt x="38930" y="27190"/>
                </a:lnTo>
                <a:lnTo>
                  <a:pt x="39110" y="27400"/>
                </a:lnTo>
                <a:lnTo>
                  <a:pt x="39380" y="27560"/>
                </a:lnTo>
                <a:lnTo>
                  <a:pt x="38920" y="27790"/>
                </a:lnTo>
                <a:lnTo>
                  <a:pt x="38880" y="27810"/>
                </a:lnTo>
                <a:lnTo>
                  <a:pt x="38830" y="27830"/>
                </a:lnTo>
                <a:lnTo>
                  <a:pt x="38950" y="27960"/>
                </a:lnTo>
                <a:lnTo>
                  <a:pt x="38990" y="27940"/>
                </a:lnTo>
                <a:lnTo>
                  <a:pt x="39070" y="27900"/>
                </a:lnTo>
                <a:lnTo>
                  <a:pt x="39090" y="27890"/>
                </a:lnTo>
                <a:lnTo>
                  <a:pt x="39140" y="27870"/>
                </a:lnTo>
                <a:lnTo>
                  <a:pt x="39270" y="27810"/>
                </a:lnTo>
                <a:lnTo>
                  <a:pt x="39310" y="27790"/>
                </a:lnTo>
                <a:lnTo>
                  <a:pt x="39300" y="27790"/>
                </a:lnTo>
                <a:lnTo>
                  <a:pt x="39270" y="27840"/>
                </a:lnTo>
                <a:lnTo>
                  <a:pt x="39240" y="27880"/>
                </a:lnTo>
                <a:lnTo>
                  <a:pt x="39510" y="27980"/>
                </a:lnTo>
                <a:lnTo>
                  <a:pt x="39790" y="27760"/>
                </a:lnTo>
                <a:lnTo>
                  <a:pt x="39960" y="27940"/>
                </a:lnTo>
                <a:lnTo>
                  <a:pt x="39970" y="27910"/>
                </a:lnTo>
                <a:lnTo>
                  <a:pt x="40040" y="27790"/>
                </a:lnTo>
                <a:lnTo>
                  <a:pt x="40440" y="27700"/>
                </a:lnTo>
                <a:lnTo>
                  <a:pt x="40810" y="28180"/>
                </a:lnTo>
                <a:lnTo>
                  <a:pt x="40160" y="28760"/>
                </a:lnTo>
                <a:lnTo>
                  <a:pt x="40260" y="28850"/>
                </a:lnTo>
                <a:lnTo>
                  <a:pt x="40160" y="28950"/>
                </a:lnTo>
                <a:lnTo>
                  <a:pt x="40330" y="29120"/>
                </a:lnTo>
                <a:lnTo>
                  <a:pt x="40270" y="29250"/>
                </a:lnTo>
                <a:lnTo>
                  <a:pt x="40460" y="29450"/>
                </a:lnTo>
                <a:lnTo>
                  <a:pt x="40460" y="29570"/>
                </a:lnTo>
                <a:lnTo>
                  <a:pt x="40620" y="29850"/>
                </a:lnTo>
                <a:lnTo>
                  <a:pt x="40900" y="29530"/>
                </a:lnTo>
                <a:lnTo>
                  <a:pt x="40940" y="29590"/>
                </a:lnTo>
                <a:lnTo>
                  <a:pt x="41130" y="29610"/>
                </a:lnTo>
                <a:lnTo>
                  <a:pt x="41320" y="30100"/>
                </a:lnTo>
                <a:lnTo>
                  <a:pt x="41320" y="30120"/>
                </a:lnTo>
                <a:lnTo>
                  <a:pt x="41320" y="30480"/>
                </a:lnTo>
                <a:lnTo>
                  <a:pt x="41420" y="30460"/>
                </a:lnTo>
                <a:lnTo>
                  <a:pt x="41470" y="30640"/>
                </a:lnTo>
                <a:lnTo>
                  <a:pt x="41620" y="30600"/>
                </a:lnTo>
                <a:lnTo>
                  <a:pt x="41990" y="30830"/>
                </a:lnTo>
                <a:lnTo>
                  <a:pt x="42080" y="30970"/>
                </a:lnTo>
                <a:lnTo>
                  <a:pt x="41970" y="31010"/>
                </a:lnTo>
                <a:lnTo>
                  <a:pt x="42000" y="31340"/>
                </a:lnTo>
                <a:lnTo>
                  <a:pt x="41450" y="31500"/>
                </a:lnTo>
                <a:lnTo>
                  <a:pt x="41340" y="31340"/>
                </a:lnTo>
                <a:lnTo>
                  <a:pt x="41050" y="31470"/>
                </a:lnTo>
                <a:lnTo>
                  <a:pt x="41000" y="32330"/>
                </a:lnTo>
                <a:lnTo>
                  <a:pt x="40950" y="32450"/>
                </a:lnTo>
                <a:lnTo>
                  <a:pt x="40840" y="32730"/>
                </a:lnTo>
                <a:lnTo>
                  <a:pt x="40530" y="32720"/>
                </a:lnTo>
                <a:lnTo>
                  <a:pt x="40130" y="32970"/>
                </a:lnTo>
                <a:lnTo>
                  <a:pt x="40030" y="32800"/>
                </a:lnTo>
                <a:lnTo>
                  <a:pt x="39680" y="33110"/>
                </a:lnTo>
                <a:lnTo>
                  <a:pt x="39930" y="33890"/>
                </a:lnTo>
                <a:lnTo>
                  <a:pt x="40430" y="34150"/>
                </a:lnTo>
                <a:lnTo>
                  <a:pt x="40430" y="34020"/>
                </a:lnTo>
                <a:lnTo>
                  <a:pt x="40350" y="34010"/>
                </a:lnTo>
                <a:lnTo>
                  <a:pt x="40350" y="33900"/>
                </a:lnTo>
                <a:lnTo>
                  <a:pt x="40610" y="33940"/>
                </a:lnTo>
                <a:lnTo>
                  <a:pt x="40650" y="34150"/>
                </a:lnTo>
                <a:lnTo>
                  <a:pt x="41380" y="34220"/>
                </a:lnTo>
                <a:lnTo>
                  <a:pt x="41330" y="35000"/>
                </a:lnTo>
                <a:lnTo>
                  <a:pt x="41150" y="35170"/>
                </a:lnTo>
                <a:lnTo>
                  <a:pt x="41000" y="35210"/>
                </a:lnTo>
                <a:lnTo>
                  <a:pt x="41010" y="35320"/>
                </a:lnTo>
                <a:lnTo>
                  <a:pt x="40870" y="35480"/>
                </a:lnTo>
                <a:lnTo>
                  <a:pt x="40410" y="35540"/>
                </a:lnTo>
                <a:lnTo>
                  <a:pt x="39630" y="35210"/>
                </a:lnTo>
                <a:lnTo>
                  <a:pt x="39470" y="35600"/>
                </a:lnTo>
                <a:lnTo>
                  <a:pt x="39460" y="36330"/>
                </a:lnTo>
                <a:lnTo>
                  <a:pt x="39630" y="36740"/>
                </a:lnTo>
                <a:lnTo>
                  <a:pt x="39360" y="36840"/>
                </a:lnTo>
                <a:lnTo>
                  <a:pt x="39290" y="36650"/>
                </a:lnTo>
                <a:lnTo>
                  <a:pt x="38800" y="37080"/>
                </a:lnTo>
                <a:lnTo>
                  <a:pt x="38490" y="36780"/>
                </a:lnTo>
                <a:lnTo>
                  <a:pt x="38560" y="36730"/>
                </a:lnTo>
                <a:lnTo>
                  <a:pt x="38650" y="36770"/>
                </a:lnTo>
                <a:lnTo>
                  <a:pt x="38640" y="36650"/>
                </a:lnTo>
                <a:lnTo>
                  <a:pt x="38500" y="36580"/>
                </a:lnTo>
                <a:lnTo>
                  <a:pt x="38390" y="36760"/>
                </a:lnTo>
                <a:lnTo>
                  <a:pt x="38430" y="36900"/>
                </a:lnTo>
                <a:lnTo>
                  <a:pt x="38310" y="36990"/>
                </a:lnTo>
                <a:lnTo>
                  <a:pt x="38250" y="36950"/>
                </a:lnTo>
                <a:lnTo>
                  <a:pt x="38090" y="37000"/>
                </a:lnTo>
                <a:lnTo>
                  <a:pt x="37980" y="37130"/>
                </a:lnTo>
                <a:lnTo>
                  <a:pt x="37910" y="37110"/>
                </a:lnTo>
                <a:lnTo>
                  <a:pt x="37880" y="37100"/>
                </a:lnTo>
                <a:lnTo>
                  <a:pt x="37870" y="37100"/>
                </a:lnTo>
                <a:lnTo>
                  <a:pt x="37590" y="36720"/>
                </a:lnTo>
                <a:lnTo>
                  <a:pt x="37350" y="37150"/>
                </a:lnTo>
                <a:lnTo>
                  <a:pt x="37270" y="37050"/>
                </a:lnTo>
                <a:lnTo>
                  <a:pt x="36830" y="36850"/>
                </a:lnTo>
                <a:lnTo>
                  <a:pt x="36620" y="36860"/>
                </a:lnTo>
                <a:lnTo>
                  <a:pt x="36440" y="36990"/>
                </a:lnTo>
                <a:lnTo>
                  <a:pt x="36280" y="37110"/>
                </a:lnTo>
                <a:lnTo>
                  <a:pt x="36250" y="37400"/>
                </a:lnTo>
                <a:lnTo>
                  <a:pt x="35550" y="37400"/>
                </a:lnTo>
                <a:lnTo>
                  <a:pt x="35400" y="37530"/>
                </a:lnTo>
                <a:lnTo>
                  <a:pt x="35100" y="37510"/>
                </a:lnTo>
                <a:lnTo>
                  <a:pt x="35130" y="38080"/>
                </a:lnTo>
                <a:lnTo>
                  <a:pt x="34880" y="38180"/>
                </a:lnTo>
                <a:lnTo>
                  <a:pt x="34210" y="38450"/>
                </a:lnTo>
                <a:lnTo>
                  <a:pt x="34180" y="38400"/>
                </a:lnTo>
                <a:lnTo>
                  <a:pt x="33790" y="38530"/>
                </a:lnTo>
                <a:lnTo>
                  <a:pt x="33640" y="38610"/>
                </a:lnTo>
                <a:lnTo>
                  <a:pt x="33470" y="38690"/>
                </a:lnTo>
                <a:lnTo>
                  <a:pt x="33470" y="38730"/>
                </a:lnTo>
                <a:lnTo>
                  <a:pt x="33440" y="38770"/>
                </a:lnTo>
                <a:lnTo>
                  <a:pt x="33370" y="38800"/>
                </a:lnTo>
                <a:lnTo>
                  <a:pt x="33310" y="38760"/>
                </a:lnTo>
                <a:lnTo>
                  <a:pt x="33240" y="38720"/>
                </a:lnTo>
                <a:lnTo>
                  <a:pt x="33370" y="38010"/>
                </a:lnTo>
                <a:lnTo>
                  <a:pt x="33410" y="37780"/>
                </a:lnTo>
                <a:lnTo>
                  <a:pt x="33350" y="37740"/>
                </a:lnTo>
                <a:lnTo>
                  <a:pt x="33290" y="37680"/>
                </a:lnTo>
                <a:lnTo>
                  <a:pt x="33040" y="37460"/>
                </a:lnTo>
                <a:lnTo>
                  <a:pt x="33080" y="37250"/>
                </a:lnTo>
                <a:lnTo>
                  <a:pt x="33100" y="37110"/>
                </a:lnTo>
                <a:lnTo>
                  <a:pt x="33180" y="36800"/>
                </a:lnTo>
                <a:lnTo>
                  <a:pt x="33290" y="36560"/>
                </a:lnTo>
                <a:lnTo>
                  <a:pt x="33460" y="36430"/>
                </a:lnTo>
                <a:lnTo>
                  <a:pt x="33320" y="36130"/>
                </a:lnTo>
                <a:lnTo>
                  <a:pt x="33260" y="36080"/>
                </a:lnTo>
                <a:lnTo>
                  <a:pt x="33220" y="36040"/>
                </a:lnTo>
                <a:lnTo>
                  <a:pt x="33050" y="35890"/>
                </a:lnTo>
                <a:lnTo>
                  <a:pt x="32750" y="35710"/>
                </a:lnTo>
                <a:lnTo>
                  <a:pt x="32680" y="35690"/>
                </a:lnTo>
                <a:lnTo>
                  <a:pt x="32470" y="35600"/>
                </a:lnTo>
                <a:lnTo>
                  <a:pt x="32440" y="35620"/>
                </a:lnTo>
                <a:lnTo>
                  <a:pt x="32190" y="35610"/>
                </a:lnTo>
                <a:lnTo>
                  <a:pt x="32010" y="35600"/>
                </a:lnTo>
                <a:lnTo>
                  <a:pt x="31910" y="35600"/>
                </a:lnTo>
                <a:lnTo>
                  <a:pt x="31890" y="35590"/>
                </a:lnTo>
                <a:lnTo>
                  <a:pt x="31790" y="35540"/>
                </a:lnTo>
                <a:lnTo>
                  <a:pt x="31710" y="35470"/>
                </a:lnTo>
                <a:lnTo>
                  <a:pt x="31610" y="35400"/>
                </a:lnTo>
                <a:lnTo>
                  <a:pt x="31430" y="35380"/>
                </a:lnTo>
                <a:lnTo>
                  <a:pt x="31390" y="35350"/>
                </a:lnTo>
                <a:lnTo>
                  <a:pt x="31210" y="35180"/>
                </a:lnTo>
                <a:lnTo>
                  <a:pt x="31080" y="34740"/>
                </a:lnTo>
                <a:lnTo>
                  <a:pt x="30930" y="33930"/>
                </a:lnTo>
                <a:lnTo>
                  <a:pt x="30880" y="33910"/>
                </a:lnTo>
                <a:lnTo>
                  <a:pt x="30870" y="33900"/>
                </a:lnTo>
                <a:lnTo>
                  <a:pt x="30650" y="33880"/>
                </a:lnTo>
                <a:lnTo>
                  <a:pt x="30570" y="33820"/>
                </a:lnTo>
                <a:lnTo>
                  <a:pt x="30570" y="33800"/>
                </a:lnTo>
                <a:lnTo>
                  <a:pt x="30530" y="33690"/>
                </a:lnTo>
                <a:lnTo>
                  <a:pt x="30540" y="33410"/>
                </a:lnTo>
                <a:lnTo>
                  <a:pt x="30510" y="33300"/>
                </a:lnTo>
                <a:lnTo>
                  <a:pt x="30440" y="33110"/>
                </a:lnTo>
                <a:lnTo>
                  <a:pt x="30350" y="32730"/>
                </a:lnTo>
                <a:lnTo>
                  <a:pt x="30310" y="32560"/>
                </a:lnTo>
                <a:lnTo>
                  <a:pt x="30290" y="32480"/>
                </a:lnTo>
                <a:lnTo>
                  <a:pt x="30290" y="32470"/>
                </a:lnTo>
                <a:lnTo>
                  <a:pt x="30090" y="32400"/>
                </a:lnTo>
                <a:lnTo>
                  <a:pt x="29840" y="323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