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Edinet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Edin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170" y="21450"/>
                </a:moveTo>
                <a:lnTo>
                  <a:pt x="25170" y="21400"/>
                </a:lnTo>
                <a:lnTo>
                  <a:pt x="25120" y="21380"/>
                </a:lnTo>
                <a:lnTo>
                  <a:pt x="25150" y="21330"/>
                </a:lnTo>
                <a:lnTo>
                  <a:pt x="25160" y="21320"/>
                </a:lnTo>
                <a:lnTo>
                  <a:pt x="25060" y="21230"/>
                </a:lnTo>
                <a:lnTo>
                  <a:pt x="24660" y="20930"/>
                </a:lnTo>
                <a:lnTo>
                  <a:pt x="24850" y="20760"/>
                </a:lnTo>
                <a:lnTo>
                  <a:pt x="24990" y="20490"/>
                </a:lnTo>
                <a:lnTo>
                  <a:pt x="24970" y="20210"/>
                </a:lnTo>
                <a:lnTo>
                  <a:pt x="24810" y="20020"/>
                </a:lnTo>
                <a:lnTo>
                  <a:pt x="24730" y="19940"/>
                </a:lnTo>
                <a:lnTo>
                  <a:pt x="24460" y="20090"/>
                </a:lnTo>
                <a:lnTo>
                  <a:pt x="24390" y="19930"/>
                </a:lnTo>
                <a:lnTo>
                  <a:pt x="24270" y="19680"/>
                </a:lnTo>
                <a:lnTo>
                  <a:pt x="24100" y="19440"/>
                </a:lnTo>
                <a:lnTo>
                  <a:pt x="24000" y="19290"/>
                </a:lnTo>
                <a:lnTo>
                  <a:pt x="23670" y="19430"/>
                </a:lnTo>
                <a:lnTo>
                  <a:pt x="23470" y="19520"/>
                </a:lnTo>
                <a:lnTo>
                  <a:pt x="23430" y="19430"/>
                </a:lnTo>
                <a:lnTo>
                  <a:pt x="23390" y="19330"/>
                </a:lnTo>
                <a:lnTo>
                  <a:pt x="23360" y="19240"/>
                </a:lnTo>
                <a:lnTo>
                  <a:pt x="23370" y="19190"/>
                </a:lnTo>
                <a:lnTo>
                  <a:pt x="23400" y="19070"/>
                </a:lnTo>
                <a:lnTo>
                  <a:pt x="23410" y="19050"/>
                </a:lnTo>
                <a:lnTo>
                  <a:pt x="23750" y="18890"/>
                </a:lnTo>
                <a:lnTo>
                  <a:pt x="23750" y="18660"/>
                </a:lnTo>
                <a:lnTo>
                  <a:pt x="23220" y="18350"/>
                </a:lnTo>
                <a:lnTo>
                  <a:pt x="23210" y="18350"/>
                </a:lnTo>
                <a:lnTo>
                  <a:pt x="22730" y="17910"/>
                </a:lnTo>
                <a:lnTo>
                  <a:pt x="22570" y="17660"/>
                </a:lnTo>
                <a:lnTo>
                  <a:pt x="22400" y="17380"/>
                </a:lnTo>
                <a:lnTo>
                  <a:pt x="22370" y="17320"/>
                </a:lnTo>
                <a:lnTo>
                  <a:pt x="22330" y="17150"/>
                </a:lnTo>
                <a:lnTo>
                  <a:pt x="22240" y="16720"/>
                </a:lnTo>
                <a:lnTo>
                  <a:pt x="22210" y="16570"/>
                </a:lnTo>
                <a:lnTo>
                  <a:pt x="22270" y="16400"/>
                </a:lnTo>
                <a:lnTo>
                  <a:pt x="22300" y="16350"/>
                </a:lnTo>
                <a:lnTo>
                  <a:pt x="22480" y="16120"/>
                </a:lnTo>
                <a:lnTo>
                  <a:pt x="22490" y="15970"/>
                </a:lnTo>
                <a:lnTo>
                  <a:pt x="22500" y="15940"/>
                </a:lnTo>
                <a:lnTo>
                  <a:pt x="22390" y="15790"/>
                </a:lnTo>
                <a:lnTo>
                  <a:pt x="22340" y="15750"/>
                </a:lnTo>
                <a:lnTo>
                  <a:pt x="22280" y="15700"/>
                </a:lnTo>
                <a:lnTo>
                  <a:pt x="22200" y="15630"/>
                </a:lnTo>
                <a:lnTo>
                  <a:pt x="22110" y="15590"/>
                </a:lnTo>
                <a:lnTo>
                  <a:pt x="22110" y="15560"/>
                </a:lnTo>
                <a:lnTo>
                  <a:pt x="22110" y="15510"/>
                </a:lnTo>
                <a:lnTo>
                  <a:pt x="22090" y="15480"/>
                </a:lnTo>
                <a:lnTo>
                  <a:pt x="22220" y="15380"/>
                </a:lnTo>
                <a:lnTo>
                  <a:pt x="22130" y="15330"/>
                </a:lnTo>
                <a:lnTo>
                  <a:pt x="22310" y="14950"/>
                </a:lnTo>
                <a:lnTo>
                  <a:pt x="22240" y="14870"/>
                </a:lnTo>
                <a:lnTo>
                  <a:pt x="22410" y="14840"/>
                </a:lnTo>
                <a:lnTo>
                  <a:pt x="22480" y="14820"/>
                </a:lnTo>
                <a:lnTo>
                  <a:pt x="23040" y="14490"/>
                </a:lnTo>
                <a:lnTo>
                  <a:pt x="23260" y="14080"/>
                </a:lnTo>
                <a:lnTo>
                  <a:pt x="23370" y="14070"/>
                </a:lnTo>
                <a:lnTo>
                  <a:pt x="23370" y="13080"/>
                </a:lnTo>
                <a:lnTo>
                  <a:pt x="23300" y="12810"/>
                </a:lnTo>
                <a:lnTo>
                  <a:pt x="23010" y="12390"/>
                </a:lnTo>
                <a:lnTo>
                  <a:pt x="23300" y="11920"/>
                </a:lnTo>
                <a:lnTo>
                  <a:pt x="23400" y="11760"/>
                </a:lnTo>
                <a:lnTo>
                  <a:pt x="23570" y="11480"/>
                </a:lnTo>
                <a:lnTo>
                  <a:pt x="23860" y="11520"/>
                </a:lnTo>
                <a:lnTo>
                  <a:pt x="24400" y="11610"/>
                </a:lnTo>
                <a:lnTo>
                  <a:pt x="24590" y="11790"/>
                </a:lnTo>
                <a:lnTo>
                  <a:pt x="24530" y="12200"/>
                </a:lnTo>
                <a:lnTo>
                  <a:pt x="24660" y="12210"/>
                </a:lnTo>
                <a:lnTo>
                  <a:pt x="24690" y="12410"/>
                </a:lnTo>
                <a:lnTo>
                  <a:pt x="24610" y="12560"/>
                </a:lnTo>
                <a:lnTo>
                  <a:pt x="24800" y="12650"/>
                </a:lnTo>
                <a:lnTo>
                  <a:pt x="24810" y="12750"/>
                </a:lnTo>
                <a:lnTo>
                  <a:pt x="25070" y="12840"/>
                </a:lnTo>
                <a:lnTo>
                  <a:pt x="25260" y="12860"/>
                </a:lnTo>
                <a:lnTo>
                  <a:pt x="25320" y="12860"/>
                </a:lnTo>
                <a:lnTo>
                  <a:pt x="25450" y="12870"/>
                </a:lnTo>
                <a:lnTo>
                  <a:pt x="25800" y="12900"/>
                </a:lnTo>
                <a:lnTo>
                  <a:pt x="25730" y="12730"/>
                </a:lnTo>
                <a:lnTo>
                  <a:pt x="26050" y="12270"/>
                </a:lnTo>
                <a:lnTo>
                  <a:pt x="26160" y="12440"/>
                </a:lnTo>
                <a:lnTo>
                  <a:pt x="26180" y="12470"/>
                </a:lnTo>
                <a:lnTo>
                  <a:pt x="26190" y="12490"/>
                </a:lnTo>
                <a:lnTo>
                  <a:pt x="26340" y="12700"/>
                </a:lnTo>
                <a:lnTo>
                  <a:pt x="26920" y="12520"/>
                </a:lnTo>
                <a:lnTo>
                  <a:pt x="27170" y="12370"/>
                </a:lnTo>
                <a:lnTo>
                  <a:pt x="26850" y="11670"/>
                </a:lnTo>
                <a:lnTo>
                  <a:pt x="27020" y="11540"/>
                </a:lnTo>
                <a:lnTo>
                  <a:pt x="26800" y="11280"/>
                </a:lnTo>
                <a:lnTo>
                  <a:pt x="26780" y="11260"/>
                </a:lnTo>
                <a:lnTo>
                  <a:pt x="26800" y="10810"/>
                </a:lnTo>
                <a:lnTo>
                  <a:pt x="27200" y="10740"/>
                </a:lnTo>
                <a:lnTo>
                  <a:pt x="27220" y="10630"/>
                </a:lnTo>
                <a:lnTo>
                  <a:pt x="27210" y="10440"/>
                </a:lnTo>
                <a:lnTo>
                  <a:pt x="27040" y="10150"/>
                </a:lnTo>
                <a:lnTo>
                  <a:pt x="27040" y="9800"/>
                </a:lnTo>
                <a:lnTo>
                  <a:pt x="27330" y="9490"/>
                </a:lnTo>
                <a:lnTo>
                  <a:pt x="28140" y="8960"/>
                </a:lnTo>
                <a:lnTo>
                  <a:pt x="28280" y="9090"/>
                </a:lnTo>
                <a:lnTo>
                  <a:pt x="28710" y="9270"/>
                </a:lnTo>
                <a:lnTo>
                  <a:pt x="28940" y="9360"/>
                </a:lnTo>
                <a:lnTo>
                  <a:pt x="28920" y="9440"/>
                </a:lnTo>
                <a:lnTo>
                  <a:pt x="29010" y="9510"/>
                </a:lnTo>
                <a:lnTo>
                  <a:pt x="29070" y="9370"/>
                </a:lnTo>
                <a:lnTo>
                  <a:pt x="29220" y="9500"/>
                </a:lnTo>
                <a:lnTo>
                  <a:pt x="29090" y="9610"/>
                </a:lnTo>
                <a:lnTo>
                  <a:pt x="29200" y="9770"/>
                </a:lnTo>
                <a:lnTo>
                  <a:pt x="29140" y="10420"/>
                </a:lnTo>
                <a:lnTo>
                  <a:pt x="28910" y="10450"/>
                </a:lnTo>
                <a:lnTo>
                  <a:pt x="28890" y="10300"/>
                </a:lnTo>
                <a:lnTo>
                  <a:pt x="28700" y="10210"/>
                </a:lnTo>
                <a:lnTo>
                  <a:pt x="28610" y="10450"/>
                </a:lnTo>
                <a:lnTo>
                  <a:pt x="28770" y="10520"/>
                </a:lnTo>
                <a:lnTo>
                  <a:pt x="28740" y="10680"/>
                </a:lnTo>
                <a:lnTo>
                  <a:pt x="29020" y="10650"/>
                </a:lnTo>
                <a:lnTo>
                  <a:pt x="29000" y="10990"/>
                </a:lnTo>
                <a:lnTo>
                  <a:pt x="28870" y="10990"/>
                </a:lnTo>
                <a:lnTo>
                  <a:pt x="28860" y="11770"/>
                </a:lnTo>
                <a:lnTo>
                  <a:pt x="28960" y="11780"/>
                </a:lnTo>
                <a:lnTo>
                  <a:pt x="28960" y="12040"/>
                </a:lnTo>
                <a:lnTo>
                  <a:pt x="30250" y="12910"/>
                </a:lnTo>
                <a:lnTo>
                  <a:pt x="30280" y="12910"/>
                </a:lnTo>
                <a:lnTo>
                  <a:pt x="31550" y="13090"/>
                </a:lnTo>
                <a:lnTo>
                  <a:pt x="31490" y="13360"/>
                </a:lnTo>
                <a:lnTo>
                  <a:pt x="31590" y="13380"/>
                </a:lnTo>
                <a:lnTo>
                  <a:pt x="31700" y="13660"/>
                </a:lnTo>
                <a:lnTo>
                  <a:pt x="31880" y="13550"/>
                </a:lnTo>
                <a:lnTo>
                  <a:pt x="32280" y="13880"/>
                </a:lnTo>
                <a:lnTo>
                  <a:pt x="32380" y="13830"/>
                </a:lnTo>
                <a:lnTo>
                  <a:pt x="32610" y="14100"/>
                </a:lnTo>
                <a:lnTo>
                  <a:pt x="32540" y="14180"/>
                </a:lnTo>
                <a:lnTo>
                  <a:pt x="32590" y="14230"/>
                </a:lnTo>
                <a:lnTo>
                  <a:pt x="32430" y="14410"/>
                </a:lnTo>
                <a:lnTo>
                  <a:pt x="32620" y="14700"/>
                </a:lnTo>
                <a:lnTo>
                  <a:pt x="32110" y="14490"/>
                </a:lnTo>
                <a:lnTo>
                  <a:pt x="31960" y="14820"/>
                </a:lnTo>
                <a:lnTo>
                  <a:pt x="31910" y="14820"/>
                </a:lnTo>
                <a:lnTo>
                  <a:pt x="32160" y="15840"/>
                </a:lnTo>
                <a:lnTo>
                  <a:pt x="32210" y="16840"/>
                </a:lnTo>
                <a:lnTo>
                  <a:pt x="32250" y="17890"/>
                </a:lnTo>
                <a:lnTo>
                  <a:pt x="31530" y="18260"/>
                </a:lnTo>
                <a:lnTo>
                  <a:pt x="31490" y="18190"/>
                </a:lnTo>
                <a:lnTo>
                  <a:pt x="30770" y="18550"/>
                </a:lnTo>
                <a:lnTo>
                  <a:pt x="30670" y="18620"/>
                </a:lnTo>
                <a:lnTo>
                  <a:pt x="30740" y="18720"/>
                </a:lnTo>
                <a:lnTo>
                  <a:pt x="29990" y="19290"/>
                </a:lnTo>
                <a:lnTo>
                  <a:pt x="29590" y="18850"/>
                </a:lnTo>
                <a:lnTo>
                  <a:pt x="28960" y="19670"/>
                </a:lnTo>
                <a:lnTo>
                  <a:pt x="28720" y="19340"/>
                </a:lnTo>
                <a:lnTo>
                  <a:pt x="28650" y="19390"/>
                </a:lnTo>
                <a:lnTo>
                  <a:pt x="28390" y="19020"/>
                </a:lnTo>
                <a:lnTo>
                  <a:pt x="28290" y="19040"/>
                </a:lnTo>
                <a:lnTo>
                  <a:pt x="28290" y="19050"/>
                </a:lnTo>
                <a:lnTo>
                  <a:pt x="28250" y="19160"/>
                </a:lnTo>
                <a:lnTo>
                  <a:pt x="28000" y="18920"/>
                </a:lnTo>
                <a:lnTo>
                  <a:pt x="27950" y="18980"/>
                </a:lnTo>
                <a:lnTo>
                  <a:pt x="27860" y="18910"/>
                </a:lnTo>
                <a:lnTo>
                  <a:pt x="27670" y="18630"/>
                </a:lnTo>
                <a:lnTo>
                  <a:pt x="26890" y="19260"/>
                </a:lnTo>
                <a:lnTo>
                  <a:pt x="26920" y="19330"/>
                </a:lnTo>
                <a:lnTo>
                  <a:pt x="26800" y="19390"/>
                </a:lnTo>
                <a:lnTo>
                  <a:pt x="26740" y="19290"/>
                </a:lnTo>
                <a:lnTo>
                  <a:pt x="26500" y="19470"/>
                </a:lnTo>
                <a:lnTo>
                  <a:pt x="26640" y="19770"/>
                </a:lnTo>
                <a:lnTo>
                  <a:pt x="26110" y="20230"/>
                </a:lnTo>
                <a:lnTo>
                  <a:pt x="26220" y="20360"/>
                </a:lnTo>
                <a:lnTo>
                  <a:pt x="26090" y="20460"/>
                </a:lnTo>
                <a:lnTo>
                  <a:pt x="26350" y="20810"/>
                </a:lnTo>
                <a:lnTo>
                  <a:pt x="26110" y="21000"/>
                </a:lnTo>
                <a:lnTo>
                  <a:pt x="26130" y="21050"/>
                </a:lnTo>
                <a:lnTo>
                  <a:pt x="25440" y="21520"/>
                </a:lnTo>
                <a:lnTo>
                  <a:pt x="25330" y="21490"/>
                </a:lnTo>
                <a:lnTo>
                  <a:pt x="25170" y="2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