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Dubasari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Dubas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000" y="47770"/>
                </a:moveTo>
                <a:lnTo>
                  <a:pt x="64810" y="47670"/>
                </a:lnTo>
                <a:lnTo>
                  <a:pt x="64800" y="47660"/>
                </a:lnTo>
                <a:lnTo>
                  <a:pt x="64810" y="47610"/>
                </a:lnTo>
                <a:lnTo>
                  <a:pt x="64820" y="47570"/>
                </a:lnTo>
                <a:lnTo>
                  <a:pt x="64860" y="47410"/>
                </a:lnTo>
                <a:lnTo>
                  <a:pt x="64470" y="47390"/>
                </a:lnTo>
                <a:lnTo>
                  <a:pt x="64430" y="47370"/>
                </a:lnTo>
                <a:lnTo>
                  <a:pt x="64300" y="47320"/>
                </a:lnTo>
                <a:lnTo>
                  <a:pt x="63980" y="47020"/>
                </a:lnTo>
                <a:lnTo>
                  <a:pt x="63960" y="46980"/>
                </a:lnTo>
                <a:lnTo>
                  <a:pt x="63860" y="46780"/>
                </a:lnTo>
                <a:lnTo>
                  <a:pt x="63850" y="46760"/>
                </a:lnTo>
                <a:lnTo>
                  <a:pt x="63880" y="46690"/>
                </a:lnTo>
                <a:lnTo>
                  <a:pt x="63920" y="46590"/>
                </a:lnTo>
                <a:lnTo>
                  <a:pt x="63930" y="46570"/>
                </a:lnTo>
                <a:lnTo>
                  <a:pt x="63970" y="46540"/>
                </a:lnTo>
                <a:lnTo>
                  <a:pt x="63990" y="46510"/>
                </a:lnTo>
                <a:lnTo>
                  <a:pt x="64380" y="46110"/>
                </a:lnTo>
                <a:lnTo>
                  <a:pt x="64400" y="46070"/>
                </a:lnTo>
                <a:lnTo>
                  <a:pt x="64570" y="45610"/>
                </a:lnTo>
                <a:lnTo>
                  <a:pt x="64810" y="45540"/>
                </a:lnTo>
                <a:lnTo>
                  <a:pt x="65080" y="45450"/>
                </a:lnTo>
                <a:lnTo>
                  <a:pt x="65180" y="45410"/>
                </a:lnTo>
                <a:lnTo>
                  <a:pt x="65420" y="45170"/>
                </a:lnTo>
                <a:lnTo>
                  <a:pt x="65460" y="45140"/>
                </a:lnTo>
                <a:lnTo>
                  <a:pt x="65470" y="45110"/>
                </a:lnTo>
                <a:lnTo>
                  <a:pt x="65630" y="44790"/>
                </a:lnTo>
                <a:lnTo>
                  <a:pt x="65640" y="44780"/>
                </a:lnTo>
                <a:lnTo>
                  <a:pt x="65680" y="44690"/>
                </a:lnTo>
                <a:lnTo>
                  <a:pt x="65740" y="44620"/>
                </a:lnTo>
                <a:lnTo>
                  <a:pt x="65830" y="44510"/>
                </a:lnTo>
                <a:lnTo>
                  <a:pt x="65980" y="44340"/>
                </a:lnTo>
                <a:lnTo>
                  <a:pt x="65990" y="44330"/>
                </a:lnTo>
                <a:lnTo>
                  <a:pt x="65990" y="44310"/>
                </a:lnTo>
                <a:lnTo>
                  <a:pt x="66170" y="43880"/>
                </a:lnTo>
                <a:lnTo>
                  <a:pt x="66200" y="43660"/>
                </a:lnTo>
                <a:lnTo>
                  <a:pt x="66280" y="43650"/>
                </a:lnTo>
                <a:lnTo>
                  <a:pt x="66300" y="43500"/>
                </a:lnTo>
                <a:lnTo>
                  <a:pt x="66400" y="43740"/>
                </a:lnTo>
                <a:lnTo>
                  <a:pt x="66660" y="43560"/>
                </a:lnTo>
                <a:lnTo>
                  <a:pt x="66620" y="43500"/>
                </a:lnTo>
                <a:lnTo>
                  <a:pt x="67210" y="42890"/>
                </a:lnTo>
                <a:lnTo>
                  <a:pt x="67190" y="42760"/>
                </a:lnTo>
                <a:lnTo>
                  <a:pt x="67270" y="42770"/>
                </a:lnTo>
                <a:lnTo>
                  <a:pt x="67480" y="42500"/>
                </a:lnTo>
                <a:lnTo>
                  <a:pt x="67640" y="42490"/>
                </a:lnTo>
                <a:lnTo>
                  <a:pt x="67820" y="42660"/>
                </a:lnTo>
                <a:lnTo>
                  <a:pt x="68170" y="42230"/>
                </a:lnTo>
                <a:lnTo>
                  <a:pt x="68540" y="42570"/>
                </a:lnTo>
                <a:lnTo>
                  <a:pt x="68730" y="42340"/>
                </a:lnTo>
                <a:lnTo>
                  <a:pt x="68860" y="42440"/>
                </a:lnTo>
                <a:lnTo>
                  <a:pt x="69000" y="42180"/>
                </a:lnTo>
                <a:lnTo>
                  <a:pt x="69110" y="42240"/>
                </a:lnTo>
                <a:lnTo>
                  <a:pt x="69460" y="41610"/>
                </a:lnTo>
                <a:lnTo>
                  <a:pt x="69950" y="41900"/>
                </a:lnTo>
                <a:lnTo>
                  <a:pt x="69580" y="42580"/>
                </a:lnTo>
                <a:lnTo>
                  <a:pt x="69560" y="42620"/>
                </a:lnTo>
                <a:lnTo>
                  <a:pt x="69430" y="42540"/>
                </a:lnTo>
                <a:lnTo>
                  <a:pt x="68920" y="43250"/>
                </a:lnTo>
                <a:lnTo>
                  <a:pt x="68650" y="43120"/>
                </a:lnTo>
                <a:lnTo>
                  <a:pt x="68630" y="43440"/>
                </a:lnTo>
                <a:lnTo>
                  <a:pt x="68490" y="43740"/>
                </a:lnTo>
                <a:lnTo>
                  <a:pt x="68550" y="43950"/>
                </a:lnTo>
                <a:lnTo>
                  <a:pt x="68290" y="44290"/>
                </a:lnTo>
                <a:lnTo>
                  <a:pt x="68120" y="44340"/>
                </a:lnTo>
                <a:lnTo>
                  <a:pt x="67990" y="44500"/>
                </a:lnTo>
                <a:lnTo>
                  <a:pt x="67830" y="44370"/>
                </a:lnTo>
                <a:lnTo>
                  <a:pt x="67780" y="44490"/>
                </a:lnTo>
                <a:lnTo>
                  <a:pt x="67610" y="44310"/>
                </a:lnTo>
                <a:lnTo>
                  <a:pt x="67470" y="44340"/>
                </a:lnTo>
                <a:lnTo>
                  <a:pt x="67460" y="44420"/>
                </a:lnTo>
                <a:lnTo>
                  <a:pt x="67630" y="44600"/>
                </a:lnTo>
                <a:lnTo>
                  <a:pt x="67490" y="44820"/>
                </a:lnTo>
                <a:lnTo>
                  <a:pt x="67490" y="44830"/>
                </a:lnTo>
                <a:lnTo>
                  <a:pt x="67700" y="45070"/>
                </a:lnTo>
                <a:lnTo>
                  <a:pt x="67700" y="45080"/>
                </a:lnTo>
                <a:lnTo>
                  <a:pt x="67690" y="45090"/>
                </a:lnTo>
                <a:lnTo>
                  <a:pt x="67660" y="45130"/>
                </a:lnTo>
                <a:lnTo>
                  <a:pt x="67650" y="45140"/>
                </a:lnTo>
                <a:lnTo>
                  <a:pt x="67350" y="44960"/>
                </a:lnTo>
                <a:lnTo>
                  <a:pt x="67180" y="44950"/>
                </a:lnTo>
                <a:lnTo>
                  <a:pt x="67170" y="44950"/>
                </a:lnTo>
                <a:lnTo>
                  <a:pt x="67190" y="45040"/>
                </a:lnTo>
                <a:lnTo>
                  <a:pt x="67210" y="45050"/>
                </a:lnTo>
                <a:lnTo>
                  <a:pt x="67230" y="45060"/>
                </a:lnTo>
                <a:lnTo>
                  <a:pt x="67410" y="45140"/>
                </a:lnTo>
                <a:lnTo>
                  <a:pt x="67450" y="45270"/>
                </a:lnTo>
                <a:lnTo>
                  <a:pt x="67400" y="45440"/>
                </a:lnTo>
                <a:lnTo>
                  <a:pt x="67180" y="45680"/>
                </a:lnTo>
                <a:lnTo>
                  <a:pt x="67170" y="45690"/>
                </a:lnTo>
                <a:lnTo>
                  <a:pt x="67170" y="45670"/>
                </a:lnTo>
                <a:lnTo>
                  <a:pt x="67120" y="45530"/>
                </a:lnTo>
                <a:lnTo>
                  <a:pt x="67040" y="45330"/>
                </a:lnTo>
                <a:lnTo>
                  <a:pt x="66860" y="45180"/>
                </a:lnTo>
                <a:lnTo>
                  <a:pt x="66520" y="45120"/>
                </a:lnTo>
                <a:lnTo>
                  <a:pt x="66280" y="45210"/>
                </a:lnTo>
                <a:lnTo>
                  <a:pt x="66250" y="45220"/>
                </a:lnTo>
                <a:lnTo>
                  <a:pt x="66250" y="45240"/>
                </a:lnTo>
                <a:lnTo>
                  <a:pt x="66200" y="45430"/>
                </a:lnTo>
                <a:lnTo>
                  <a:pt x="66190" y="45460"/>
                </a:lnTo>
                <a:lnTo>
                  <a:pt x="66380" y="46290"/>
                </a:lnTo>
                <a:lnTo>
                  <a:pt x="66350" y="46560"/>
                </a:lnTo>
                <a:lnTo>
                  <a:pt x="66340" y="46560"/>
                </a:lnTo>
                <a:lnTo>
                  <a:pt x="66110" y="46870"/>
                </a:lnTo>
                <a:lnTo>
                  <a:pt x="66100" y="46880"/>
                </a:lnTo>
                <a:lnTo>
                  <a:pt x="66100" y="46850"/>
                </a:lnTo>
                <a:lnTo>
                  <a:pt x="66090" y="46760"/>
                </a:lnTo>
                <a:lnTo>
                  <a:pt x="66040" y="46290"/>
                </a:lnTo>
                <a:lnTo>
                  <a:pt x="66020" y="46280"/>
                </a:lnTo>
                <a:lnTo>
                  <a:pt x="65930" y="46220"/>
                </a:lnTo>
                <a:lnTo>
                  <a:pt x="65920" y="46220"/>
                </a:lnTo>
                <a:lnTo>
                  <a:pt x="65820" y="46260"/>
                </a:lnTo>
                <a:lnTo>
                  <a:pt x="65810" y="46260"/>
                </a:lnTo>
                <a:lnTo>
                  <a:pt x="65680" y="46600"/>
                </a:lnTo>
                <a:lnTo>
                  <a:pt x="65660" y="46640"/>
                </a:lnTo>
                <a:lnTo>
                  <a:pt x="65660" y="46700"/>
                </a:lnTo>
                <a:lnTo>
                  <a:pt x="65660" y="46950"/>
                </a:lnTo>
                <a:lnTo>
                  <a:pt x="65640" y="46960"/>
                </a:lnTo>
                <a:lnTo>
                  <a:pt x="65440" y="47050"/>
                </a:lnTo>
                <a:lnTo>
                  <a:pt x="65320" y="47110"/>
                </a:lnTo>
                <a:lnTo>
                  <a:pt x="65150" y="47580"/>
                </a:lnTo>
                <a:lnTo>
                  <a:pt x="65110" y="47710"/>
                </a:lnTo>
                <a:lnTo>
                  <a:pt x="65100" y="47730"/>
                </a:lnTo>
                <a:lnTo>
                  <a:pt x="65000" y="47770"/>
                </a:lnTo>
                <a:close/>
                <a:moveTo>
                  <a:pt x="65550" y="42650"/>
                </a:moveTo>
                <a:lnTo>
                  <a:pt x="65450" y="42550"/>
                </a:lnTo>
                <a:lnTo>
                  <a:pt x="65380" y="42490"/>
                </a:lnTo>
                <a:lnTo>
                  <a:pt x="65350" y="42460"/>
                </a:lnTo>
                <a:lnTo>
                  <a:pt x="65310" y="42450"/>
                </a:lnTo>
                <a:lnTo>
                  <a:pt x="65190" y="42420"/>
                </a:lnTo>
                <a:lnTo>
                  <a:pt x="65180" y="42410"/>
                </a:lnTo>
                <a:lnTo>
                  <a:pt x="65170" y="42430"/>
                </a:lnTo>
                <a:lnTo>
                  <a:pt x="65150" y="42540"/>
                </a:lnTo>
                <a:lnTo>
                  <a:pt x="65020" y="42680"/>
                </a:lnTo>
                <a:lnTo>
                  <a:pt x="64960" y="42750"/>
                </a:lnTo>
                <a:lnTo>
                  <a:pt x="64870" y="42840"/>
                </a:lnTo>
                <a:lnTo>
                  <a:pt x="64840" y="42860"/>
                </a:lnTo>
                <a:lnTo>
                  <a:pt x="64610" y="42980"/>
                </a:lnTo>
                <a:lnTo>
                  <a:pt x="64590" y="42990"/>
                </a:lnTo>
                <a:lnTo>
                  <a:pt x="64620" y="43090"/>
                </a:lnTo>
                <a:lnTo>
                  <a:pt x="64700" y="43090"/>
                </a:lnTo>
                <a:lnTo>
                  <a:pt x="65030" y="42950"/>
                </a:lnTo>
                <a:lnTo>
                  <a:pt x="65090" y="42790"/>
                </a:lnTo>
                <a:lnTo>
                  <a:pt x="65170" y="43120"/>
                </a:lnTo>
                <a:lnTo>
                  <a:pt x="64670" y="43240"/>
                </a:lnTo>
                <a:lnTo>
                  <a:pt x="64740" y="43370"/>
                </a:lnTo>
                <a:lnTo>
                  <a:pt x="64200" y="43440"/>
                </a:lnTo>
                <a:lnTo>
                  <a:pt x="64130" y="42790"/>
                </a:lnTo>
                <a:lnTo>
                  <a:pt x="63940" y="42750"/>
                </a:lnTo>
                <a:lnTo>
                  <a:pt x="63800" y="42720"/>
                </a:lnTo>
                <a:lnTo>
                  <a:pt x="63810" y="42600"/>
                </a:lnTo>
                <a:lnTo>
                  <a:pt x="63830" y="42580"/>
                </a:lnTo>
                <a:lnTo>
                  <a:pt x="64040" y="42260"/>
                </a:lnTo>
                <a:lnTo>
                  <a:pt x="64050" y="42250"/>
                </a:lnTo>
                <a:lnTo>
                  <a:pt x="64200" y="42240"/>
                </a:lnTo>
                <a:lnTo>
                  <a:pt x="64150" y="41300"/>
                </a:lnTo>
                <a:lnTo>
                  <a:pt x="63730" y="40900"/>
                </a:lnTo>
                <a:lnTo>
                  <a:pt x="63330" y="40840"/>
                </a:lnTo>
                <a:lnTo>
                  <a:pt x="63300" y="40620"/>
                </a:lnTo>
                <a:lnTo>
                  <a:pt x="63060" y="40650"/>
                </a:lnTo>
                <a:lnTo>
                  <a:pt x="62990" y="40170"/>
                </a:lnTo>
                <a:lnTo>
                  <a:pt x="62930" y="40010"/>
                </a:lnTo>
                <a:lnTo>
                  <a:pt x="62850" y="40020"/>
                </a:lnTo>
                <a:lnTo>
                  <a:pt x="62810" y="39170"/>
                </a:lnTo>
                <a:lnTo>
                  <a:pt x="62870" y="38960"/>
                </a:lnTo>
                <a:lnTo>
                  <a:pt x="62460" y="39110"/>
                </a:lnTo>
                <a:lnTo>
                  <a:pt x="62320" y="38670"/>
                </a:lnTo>
                <a:lnTo>
                  <a:pt x="62860" y="38630"/>
                </a:lnTo>
                <a:lnTo>
                  <a:pt x="62900" y="37710"/>
                </a:lnTo>
                <a:lnTo>
                  <a:pt x="63030" y="37700"/>
                </a:lnTo>
                <a:lnTo>
                  <a:pt x="63130" y="38040"/>
                </a:lnTo>
                <a:lnTo>
                  <a:pt x="63200" y="38010"/>
                </a:lnTo>
                <a:lnTo>
                  <a:pt x="63250" y="38120"/>
                </a:lnTo>
                <a:lnTo>
                  <a:pt x="63140" y="38150"/>
                </a:lnTo>
                <a:lnTo>
                  <a:pt x="63030" y="38100"/>
                </a:lnTo>
                <a:lnTo>
                  <a:pt x="62910" y="38240"/>
                </a:lnTo>
                <a:lnTo>
                  <a:pt x="63190" y="38490"/>
                </a:lnTo>
                <a:lnTo>
                  <a:pt x="63100" y="38790"/>
                </a:lnTo>
                <a:lnTo>
                  <a:pt x="63520" y="38350"/>
                </a:lnTo>
                <a:lnTo>
                  <a:pt x="63830" y="38380"/>
                </a:lnTo>
                <a:lnTo>
                  <a:pt x="63710" y="38320"/>
                </a:lnTo>
                <a:lnTo>
                  <a:pt x="63440" y="37820"/>
                </a:lnTo>
                <a:lnTo>
                  <a:pt x="63740" y="37710"/>
                </a:lnTo>
                <a:lnTo>
                  <a:pt x="63730" y="37830"/>
                </a:lnTo>
                <a:lnTo>
                  <a:pt x="64000" y="37730"/>
                </a:lnTo>
                <a:lnTo>
                  <a:pt x="63900" y="37580"/>
                </a:lnTo>
                <a:lnTo>
                  <a:pt x="63990" y="37540"/>
                </a:lnTo>
                <a:lnTo>
                  <a:pt x="64060" y="37520"/>
                </a:lnTo>
                <a:lnTo>
                  <a:pt x="64060" y="37530"/>
                </a:lnTo>
                <a:lnTo>
                  <a:pt x="64150" y="37670"/>
                </a:lnTo>
                <a:lnTo>
                  <a:pt x="64170" y="37700"/>
                </a:lnTo>
                <a:lnTo>
                  <a:pt x="64170" y="37710"/>
                </a:lnTo>
                <a:lnTo>
                  <a:pt x="64330" y="37830"/>
                </a:lnTo>
                <a:lnTo>
                  <a:pt x="64870" y="38230"/>
                </a:lnTo>
                <a:lnTo>
                  <a:pt x="64920" y="38260"/>
                </a:lnTo>
                <a:lnTo>
                  <a:pt x="65160" y="38440"/>
                </a:lnTo>
                <a:lnTo>
                  <a:pt x="65590" y="38910"/>
                </a:lnTo>
                <a:lnTo>
                  <a:pt x="65820" y="39460"/>
                </a:lnTo>
                <a:lnTo>
                  <a:pt x="65800" y="39830"/>
                </a:lnTo>
                <a:lnTo>
                  <a:pt x="65810" y="39840"/>
                </a:lnTo>
                <a:lnTo>
                  <a:pt x="65890" y="39890"/>
                </a:lnTo>
                <a:lnTo>
                  <a:pt x="65940" y="39870"/>
                </a:lnTo>
                <a:lnTo>
                  <a:pt x="66100" y="39830"/>
                </a:lnTo>
                <a:lnTo>
                  <a:pt x="66110" y="39880"/>
                </a:lnTo>
                <a:lnTo>
                  <a:pt x="66580" y="39670"/>
                </a:lnTo>
                <a:lnTo>
                  <a:pt x="66670" y="39620"/>
                </a:lnTo>
                <a:lnTo>
                  <a:pt x="66710" y="39700"/>
                </a:lnTo>
                <a:lnTo>
                  <a:pt x="66980" y="39650"/>
                </a:lnTo>
                <a:lnTo>
                  <a:pt x="67070" y="39490"/>
                </a:lnTo>
                <a:lnTo>
                  <a:pt x="67150" y="39460"/>
                </a:lnTo>
                <a:lnTo>
                  <a:pt x="67410" y="39360"/>
                </a:lnTo>
                <a:lnTo>
                  <a:pt x="67350" y="39190"/>
                </a:lnTo>
                <a:lnTo>
                  <a:pt x="67440" y="39090"/>
                </a:lnTo>
                <a:lnTo>
                  <a:pt x="67560" y="39160"/>
                </a:lnTo>
                <a:lnTo>
                  <a:pt x="67760" y="39140"/>
                </a:lnTo>
                <a:lnTo>
                  <a:pt x="67900" y="39370"/>
                </a:lnTo>
                <a:lnTo>
                  <a:pt x="67790" y="39500"/>
                </a:lnTo>
                <a:lnTo>
                  <a:pt x="67870" y="39570"/>
                </a:lnTo>
                <a:lnTo>
                  <a:pt x="67980" y="39440"/>
                </a:lnTo>
                <a:lnTo>
                  <a:pt x="68020" y="39480"/>
                </a:lnTo>
                <a:lnTo>
                  <a:pt x="68690" y="38680"/>
                </a:lnTo>
                <a:lnTo>
                  <a:pt x="68850" y="38850"/>
                </a:lnTo>
                <a:lnTo>
                  <a:pt x="69390" y="38680"/>
                </a:lnTo>
                <a:lnTo>
                  <a:pt x="69420" y="38860"/>
                </a:lnTo>
                <a:lnTo>
                  <a:pt x="69430" y="39100"/>
                </a:lnTo>
                <a:lnTo>
                  <a:pt x="68160" y="39710"/>
                </a:lnTo>
                <a:lnTo>
                  <a:pt x="68010" y="39900"/>
                </a:lnTo>
                <a:lnTo>
                  <a:pt x="67810" y="39730"/>
                </a:lnTo>
                <a:lnTo>
                  <a:pt x="67210" y="40430"/>
                </a:lnTo>
                <a:lnTo>
                  <a:pt x="67120" y="40280"/>
                </a:lnTo>
                <a:lnTo>
                  <a:pt x="66750" y="40740"/>
                </a:lnTo>
                <a:lnTo>
                  <a:pt x="66680" y="41060"/>
                </a:lnTo>
                <a:lnTo>
                  <a:pt x="65980" y="41460"/>
                </a:lnTo>
                <a:lnTo>
                  <a:pt x="66050" y="41550"/>
                </a:lnTo>
                <a:lnTo>
                  <a:pt x="65940" y="41650"/>
                </a:lnTo>
                <a:lnTo>
                  <a:pt x="65770" y="41450"/>
                </a:lnTo>
                <a:lnTo>
                  <a:pt x="65400" y="41660"/>
                </a:lnTo>
                <a:lnTo>
                  <a:pt x="65420" y="41800"/>
                </a:lnTo>
                <a:lnTo>
                  <a:pt x="65270" y="42000"/>
                </a:lnTo>
                <a:lnTo>
                  <a:pt x="65420" y="42200"/>
                </a:lnTo>
                <a:lnTo>
                  <a:pt x="65470" y="42280"/>
                </a:lnTo>
                <a:lnTo>
                  <a:pt x="65480" y="42300"/>
                </a:lnTo>
                <a:lnTo>
                  <a:pt x="65540" y="42570"/>
                </a:lnTo>
                <a:lnTo>
                  <a:pt x="65550" y="42640"/>
                </a:lnTo>
                <a:lnTo>
                  <a:pt x="65550" y="4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