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Drochia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Droch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370" y="18040"/>
                </a:moveTo>
                <a:lnTo>
                  <a:pt x="35780" y="18250"/>
                </a:lnTo>
                <a:lnTo>
                  <a:pt x="35840" y="18220"/>
                </a:lnTo>
                <a:lnTo>
                  <a:pt x="35830" y="18200"/>
                </a:lnTo>
                <a:lnTo>
                  <a:pt x="35780" y="18070"/>
                </a:lnTo>
                <a:lnTo>
                  <a:pt x="35740" y="17940"/>
                </a:lnTo>
                <a:lnTo>
                  <a:pt x="35780" y="17870"/>
                </a:lnTo>
                <a:lnTo>
                  <a:pt x="35770" y="17860"/>
                </a:lnTo>
                <a:lnTo>
                  <a:pt x="35660" y="17830"/>
                </a:lnTo>
                <a:lnTo>
                  <a:pt x="35620" y="17750"/>
                </a:lnTo>
                <a:lnTo>
                  <a:pt x="35610" y="17720"/>
                </a:lnTo>
                <a:lnTo>
                  <a:pt x="35690" y="17590"/>
                </a:lnTo>
                <a:lnTo>
                  <a:pt x="35700" y="17580"/>
                </a:lnTo>
                <a:lnTo>
                  <a:pt x="35670" y="17570"/>
                </a:lnTo>
                <a:lnTo>
                  <a:pt x="35460" y="17480"/>
                </a:lnTo>
                <a:lnTo>
                  <a:pt x="35460" y="17470"/>
                </a:lnTo>
                <a:lnTo>
                  <a:pt x="35460" y="17310"/>
                </a:lnTo>
                <a:lnTo>
                  <a:pt x="35460" y="17300"/>
                </a:lnTo>
                <a:lnTo>
                  <a:pt x="35300" y="17180"/>
                </a:lnTo>
                <a:lnTo>
                  <a:pt x="35200" y="17090"/>
                </a:lnTo>
                <a:lnTo>
                  <a:pt x="35180" y="17080"/>
                </a:lnTo>
                <a:lnTo>
                  <a:pt x="35080" y="17050"/>
                </a:lnTo>
                <a:lnTo>
                  <a:pt x="35000" y="17030"/>
                </a:lnTo>
                <a:lnTo>
                  <a:pt x="34910" y="16890"/>
                </a:lnTo>
                <a:lnTo>
                  <a:pt x="34890" y="16860"/>
                </a:lnTo>
                <a:lnTo>
                  <a:pt x="34750" y="16850"/>
                </a:lnTo>
                <a:lnTo>
                  <a:pt x="34720" y="16800"/>
                </a:lnTo>
                <a:lnTo>
                  <a:pt x="34690" y="16730"/>
                </a:lnTo>
                <a:lnTo>
                  <a:pt x="35120" y="16060"/>
                </a:lnTo>
                <a:lnTo>
                  <a:pt x="35130" y="15920"/>
                </a:lnTo>
                <a:lnTo>
                  <a:pt x="35840" y="15260"/>
                </a:lnTo>
                <a:lnTo>
                  <a:pt x="36040" y="15400"/>
                </a:lnTo>
                <a:lnTo>
                  <a:pt x="36290" y="14760"/>
                </a:lnTo>
                <a:lnTo>
                  <a:pt x="36270" y="14360"/>
                </a:lnTo>
                <a:lnTo>
                  <a:pt x="36550" y="14410"/>
                </a:lnTo>
                <a:lnTo>
                  <a:pt x="36470" y="14210"/>
                </a:lnTo>
                <a:lnTo>
                  <a:pt x="36500" y="14090"/>
                </a:lnTo>
                <a:lnTo>
                  <a:pt x="36450" y="14060"/>
                </a:lnTo>
                <a:lnTo>
                  <a:pt x="36700" y="13560"/>
                </a:lnTo>
                <a:lnTo>
                  <a:pt x="36630" y="13450"/>
                </a:lnTo>
                <a:lnTo>
                  <a:pt x="36470" y="13390"/>
                </a:lnTo>
                <a:lnTo>
                  <a:pt x="36260" y="13450"/>
                </a:lnTo>
                <a:lnTo>
                  <a:pt x="36170" y="13390"/>
                </a:lnTo>
                <a:lnTo>
                  <a:pt x="36060" y="13100"/>
                </a:lnTo>
                <a:lnTo>
                  <a:pt x="36260" y="13030"/>
                </a:lnTo>
                <a:lnTo>
                  <a:pt x="36950" y="13390"/>
                </a:lnTo>
                <a:lnTo>
                  <a:pt x="37220" y="12980"/>
                </a:lnTo>
                <a:lnTo>
                  <a:pt x="37180" y="12950"/>
                </a:lnTo>
                <a:lnTo>
                  <a:pt x="37130" y="12920"/>
                </a:lnTo>
                <a:lnTo>
                  <a:pt x="37180" y="12900"/>
                </a:lnTo>
                <a:lnTo>
                  <a:pt x="37220" y="12880"/>
                </a:lnTo>
                <a:lnTo>
                  <a:pt x="37770" y="12590"/>
                </a:lnTo>
                <a:lnTo>
                  <a:pt x="38030" y="12460"/>
                </a:lnTo>
                <a:lnTo>
                  <a:pt x="38500" y="12390"/>
                </a:lnTo>
                <a:lnTo>
                  <a:pt x="39030" y="12300"/>
                </a:lnTo>
                <a:lnTo>
                  <a:pt x="39180" y="12690"/>
                </a:lnTo>
                <a:lnTo>
                  <a:pt x="39240" y="12670"/>
                </a:lnTo>
                <a:lnTo>
                  <a:pt x="39290" y="12940"/>
                </a:lnTo>
                <a:lnTo>
                  <a:pt x="39620" y="13330"/>
                </a:lnTo>
                <a:lnTo>
                  <a:pt x="39650" y="13540"/>
                </a:lnTo>
                <a:lnTo>
                  <a:pt x="40040" y="13920"/>
                </a:lnTo>
                <a:lnTo>
                  <a:pt x="40070" y="13940"/>
                </a:lnTo>
                <a:lnTo>
                  <a:pt x="40150" y="13980"/>
                </a:lnTo>
                <a:lnTo>
                  <a:pt x="40180" y="14000"/>
                </a:lnTo>
                <a:lnTo>
                  <a:pt x="40710" y="13500"/>
                </a:lnTo>
                <a:lnTo>
                  <a:pt x="41580" y="14380"/>
                </a:lnTo>
                <a:lnTo>
                  <a:pt x="41830" y="14000"/>
                </a:lnTo>
                <a:lnTo>
                  <a:pt x="42150" y="14620"/>
                </a:lnTo>
                <a:lnTo>
                  <a:pt x="42830" y="14880"/>
                </a:lnTo>
                <a:lnTo>
                  <a:pt x="43050" y="15650"/>
                </a:lnTo>
                <a:lnTo>
                  <a:pt x="43270" y="16090"/>
                </a:lnTo>
                <a:lnTo>
                  <a:pt x="43680" y="16130"/>
                </a:lnTo>
                <a:lnTo>
                  <a:pt x="43660" y="17170"/>
                </a:lnTo>
                <a:lnTo>
                  <a:pt x="43750" y="17320"/>
                </a:lnTo>
                <a:lnTo>
                  <a:pt x="43860" y="17830"/>
                </a:lnTo>
                <a:lnTo>
                  <a:pt x="43140" y="18020"/>
                </a:lnTo>
                <a:lnTo>
                  <a:pt x="42430" y="18200"/>
                </a:lnTo>
                <a:lnTo>
                  <a:pt x="42550" y="18550"/>
                </a:lnTo>
                <a:lnTo>
                  <a:pt x="41800" y="18760"/>
                </a:lnTo>
                <a:lnTo>
                  <a:pt x="41940" y="19190"/>
                </a:lnTo>
                <a:lnTo>
                  <a:pt x="42150" y="19170"/>
                </a:lnTo>
                <a:lnTo>
                  <a:pt x="42290" y="19520"/>
                </a:lnTo>
                <a:lnTo>
                  <a:pt x="42240" y="19930"/>
                </a:lnTo>
                <a:lnTo>
                  <a:pt x="42490" y="19920"/>
                </a:lnTo>
                <a:lnTo>
                  <a:pt x="42550" y="20910"/>
                </a:lnTo>
                <a:lnTo>
                  <a:pt x="43220" y="21940"/>
                </a:lnTo>
                <a:lnTo>
                  <a:pt x="42490" y="22580"/>
                </a:lnTo>
                <a:lnTo>
                  <a:pt x="42250" y="22820"/>
                </a:lnTo>
                <a:lnTo>
                  <a:pt x="42410" y="22980"/>
                </a:lnTo>
                <a:lnTo>
                  <a:pt x="42420" y="22990"/>
                </a:lnTo>
                <a:lnTo>
                  <a:pt x="42440" y="23010"/>
                </a:lnTo>
                <a:lnTo>
                  <a:pt x="42430" y="23030"/>
                </a:lnTo>
                <a:lnTo>
                  <a:pt x="42400" y="23150"/>
                </a:lnTo>
                <a:lnTo>
                  <a:pt x="42340" y="23330"/>
                </a:lnTo>
                <a:lnTo>
                  <a:pt x="42340" y="23340"/>
                </a:lnTo>
                <a:lnTo>
                  <a:pt x="41860" y="23760"/>
                </a:lnTo>
                <a:lnTo>
                  <a:pt x="41110" y="24250"/>
                </a:lnTo>
                <a:lnTo>
                  <a:pt x="40840" y="23840"/>
                </a:lnTo>
                <a:lnTo>
                  <a:pt x="40300" y="24220"/>
                </a:lnTo>
                <a:lnTo>
                  <a:pt x="40080" y="25170"/>
                </a:lnTo>
                <a:lnTo>
                  <a:pt x="39980" y="25190"/>
                </a:lnTo>
                <a:lnTo>
                  <a:pt x="39960" y="24540"/>
                </a:lnTo>
                <a:lnTo>
                  <a:pt x="39720" y="24570"/>
                </a:lnTo>
                <a:lnTo>
                  <a:pt x="39700" y="24110"/>
                </a:lnTo>
                <a:lnTo>
                  <a:pt x="39570" y="24120"/>
                </a:lnTo>
                <a:lnTo>
                  <a:pt x="39560" y="23980"/>
                </a:lnTo>
                <a:lnTo>
                  <a:pt x="39300" y="24060"/>
                </a:lnTo>
                <a:lnTo>
                  <a:pt x="38520" y="24570"/>
                </a:lnTo>
                <a:lnTo>
                  <a:pt x="38290" y="24540"/>
                </a:lnTo>
                <a:lnTo>
                  <a:pt x="38250" y="24530"/>
                </a:lnTo>
                <a:lnTo>
                  <a:pt x="38240" y="24500"/>
                </a:lnTo>
                <a:lnTo>
                  <a:pt x="38150" y="24150"/>
                </a:lnTo>
                <a:lnTo>
                  <a:pt x="38130" y="24100"/>
                </a:lnTo>
                <a:lnTo>
                  <a:pt x="38000" y="23950"/>
                </a:lnTo>
                <a:lnTo>
                  <a:pt x="37900" y="23840"/>
                </a:lnTo>
                <a:lnTo>
                  <a:pt x="37880" y="23820"/>
                </a:lnTo>
                <a:lnTo>
                  <a:pt x="37860" y="23730"/>
                </a:lnTo>
                <a:lnTo>
                  <a:pt x="37840" y="23640"/>
                </a:lnTo>
                <a:lnTo>
                  <a:pt x="37840" y="23620"/>
                </a:lnTo>
                <a:lnTo>
                  <a:pt x="37900" y="23510"/>
                </a:lnTo>
                <a:lnTo>
                  <a:pt x="37900" y="23500"/>
                </a:lnTo>
                <a:lnTo>
                  <a:pt x="37890" y="23490"/>
                </a:lnTo>
                <a:lnTo>
                  <a:pt x="37880" y="23480"/>
                </a:lnTo>
                <a:lnTo>
                  <a:pt x="37760" y="23370"/>
                </a:lnTo>
                <a:lnTo>
                  <a:pt x="37530" y="23160"/>
                </a:lnTo>
                <a:lnTo>
                  <a:pt x="37510" y="23140"/>
                </a:lnTo>
                <a:lnTo>
                  <a:pt x="37480" y="23140"/>
                </a:lnTo>
                <a:lnTo>
                  <a:pt x="37240" y="23100"/>
                </a:lnTo>
                <a:lnTo>
                  <a:pt x="37130" y="22940"/>
                </a:lnTo>
                <a:lnTo>
                  <a:pt x="37010" y="22930"/>
                </a:lnTo>
                <a:lnTo>
                  <a:pt x="36930" y="22920"/>
                </a:lnTo>
                <a:lnTo>
                  <a:pt x="36930" y="22910"/>
                </a:lnTo>
                <a:lnTo>
                  <a:pt x="36980" y="22740"/>
                </a:lnTo>
                <a:lnTo>
                  <a:pt x="37010" y="22650"/>
                </a:lnTo>
                <a:lnTo>
                  <a:pt x="36920" y="22630"/>
                </a:lnTo>
                <a:lnTo>
                  <a:pt x="36900" y="22630"/>
                </a:lnTo>
                <a:lnTo>
                  <a:pt x="36830" y="22610"/>
                </a:lnTo>
                <a:lnTo>
                  <a:pt x="36790" y="22570"/>
                </a:lnTo>
                <a:lnTo>
                  <a:pt x="36710" y="22490"/>
                </a:lnTo>
                <a:lnTo>
                  <a:pt x="36670" y="22460"/>
                </a:lnTo>
                <a:lnTo>
                  <a:pt x="36690" y="22040"/>
                </a:lnTo>
                <a:lnTo>
                  <a:pt x="36710" y="22040"/>
                </a:lnTo>
                <a:lnTo>
                  <a:pt x="36860" y="22040"/>
                </a:lnTo>
                <a:lnTo>
                  <a:pt x="36810" y="21950"/>
                </a:lnTo>
                <a:lnTo>
                  <a:pt x="36840" y="21940"/>
                </a:lnTo>
                <a:lnTo>
                  <a:pt x="36910" y="21910"/>
                </a:lnTo>
                <a:lnTo>
                  <a:pt x="36900" y="21900"/>
                </a:lnTo>
                <a:lnTo>
                  <a:pt x="36840" y="21800"/>
                </a:lnTo>
                <a:lnTo>
                  <a:pt x="36710" y="21770"/>
                </a:lnTo>
                <a:lnTo>
                  <a:pt x="35970" y="21600"/>
                </a:lnTo>
                <a:lnTo>
                  <a:pt x="35780" y="21620"/>
                </a:lnTo>
                <a:lnTo>
                  <a:pt x="35450" y="21500"/>
                </a:lnTo>
                <a:lnTo>
                  <a:pt x="35250" y="21610"/>
                </a:lnTo>
                <a:lnTo>
                  <a:pt x="35200" y="21510"/>
                </a:lnTo>
                <a:lnTo>
                  <a:pt x="34990" y="21580"/>
                </a:lnTo>
                <a:lnTo>
                  <a:pt x="34830" y="21320"/>
                </a:lnTo>
                <a:lnTo>
                  <a:pt x="34690" y="21460"/>
                </a:lnTo>
                <a:lnTo>
                  <a:pt x="34300" y="20840"/>
                </a:lnTo>
                <a:lnTo>
                  <a:pt x="34860" y="20530"/>
                </a:lnTo>
                <a:lnTo>
                  <a:pt x="34300" y="19680"/>
                </a:lnTo>
                <a:lnTo>
                  <a:pt x="34740" y="19270"/>
                </a:lnTo>
                <a:lnTo>
                  <a:pt x="34640" y="19090"/>
                </a:lnTo>
                <a:lnTo>
                  <a:pt x="34820" y="18950"/>
                </a:lnTo>
                <a:lnTo>
                  <a:pt x="34830" y="18790"/>
                </a:lnTo>
                <a:lnTo>
                  <a:pt x="34850" y="18470"/>
                </a:lnTo>
                <a:lnTo>
                  <a:pt x="35370" y="18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