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Donduseni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Dondus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050" y="8820"/>
                </a:moveTo>
                <a:lnTo>
                  <a:pt x="39340" y="9140"/>
                </a:lnTo>
                <a:lnTo>
                  <a:pt x="39530" y="9310"/>
                </a:lnTo>
                <a:lnTo>
                  <a:pt x="39280" y="9460"/>
                </a:lnTo>
                <a:lnTo>
                  <a:pt x="39400" y="9470"/>
                </a:lnTo>
                <a:lnTo>
                  <a:pt x="39410" y="9530"/>
                </a:lnTo>
                <a:lnTo>
                  <a:pt x="39240" y="9670"/>
                </a:lnTo>
                <a:lnTo>
                  <a:pt x="39290" y="9690"/>
                </a:lnTo>
                <a:lnTo>
                  <a:pt x="39130" y="9860"/>
                </a:lnTo>
                <a:lnTo>
                  <a:pt x="39050" y="9900"/>
                </a:lnTo>
                <a:lnTo>
                  <a:pt x="38950" y="9810"/>
                </a:lnTo>
                <a:lnTo>
                  <a:pt x="38850" y="9980"/>
                </a:lnTo>
                <a:lnTo>
                  <a:pt x="38720" y="9920"/>
                </a:lnTo>
                <a:lnTo>
                  <a:pt x="38690" y="9990"/>
                </a:lnTo>
                <a:lnTo>
                  <a:pt x="38520" y="9930"/>
                </a:lnTo>
                <a:lnTo>
                  <a:pt x="38420" y="9980"/>
                </a:lnTo>
                <a:lnTo>
                  <a:pt x="38350" y="10200"/>
                </a:lnTo>
                <a:lnTo>
                  <a:pt x="38250" y="10220"/>
                </a:lnTo>
                <a:lnTo>
                  <a:pt x="38320" y="10220"/>
                </a:lnTo>
                <a:lnTo>
                  <a:pt x="38340" y="10350"/>
                </a:lnTo>
                <a:lnTo>
                  <a:pt x="38770" y="10320"/>
                </a:lnTo>
                <a:lnTo>
                  <a:pt x="38800" y="10380"/>
                </a:lnTo>
                <a:lnTo>
                  <a:pt x="38930" y="10350"/>
                </a:lnTo>
                <a:lnTo>
                  <a:pt x="38960" y="10410"/>
                </a:lnTo>
                <a:lnTo>
                  <a:pt x="39210" y="10290"/>
                </a:lnTo>
                <a:lnTo>
                  <a:pt x="39430" y="10630"/>
                </a:lnTo>
                <a:lnTo>
                  <a:pt x="39950" y="10540"/>
                </a:lnTo>
                <a:lnTo>
                  <a:pt x="39990" y="10710"/>
                </a:lnTo>
                <a:lnTo>
                  <a:pt x="40200" y="10550"/>
                </a:lnTo>
                <a:lnTo>
                  <a:pt x="40470" y="11250"/>
                </a:lnTo>
                <a:lnTo>
                  <a:pt x="40520" y="11290"/>
                </a:lnTo>
                <a:lnTo>
                  <a:pt x="40640" y="11210"/>
                </a:lnTo>
                <a:lnTo>
                  <a:pt x="40850" y="11240"/>
                </a:lnTo>
                <a:lnTo>
                  <a:pt x="41060" y="11390"/>
                </a:lnTo>
                <a:lnTo>
                  <a:pt x="41070" y="11610"/>
                </a:lnTo>
                <a:lnTo>
                  <a:pt x="40670" y="11420"/>
                </a:lnTo>
                <a:lnTo>
                  <a:pt x="40690" y="11650"/>
                </a:lnTo>
                <a:lnTo>
                  <a:pt x="40270" y="11690"/>
                </a:lnTo>
                <a:lnTo>
                  <a:pt x="40240" y="11650"/>
                </a:lnTo>
                <a:lnTo>
                  <a:pt x="40070" y="11700"/>
                </a:lnTo>
                <a:lnTo>
                  <a:pt x="40090" y="11750"/>
                </a:lnTo>
                <a:lnTo>
                  <a:pt x="39690" y="11940"/>
                </a:lnTo>
                <a:lnTo>
                  <a:pt x="39690" y="12010"/>
                </a:lnTo>
                <a:lnTo>
                  <a:pt x="39570" y="12010"/>
                </a:lnTo>
                <a:lnTo>
                  <a:pt x="39570" y="12120"/>
                </a:lnTo>
                <a:lnTo>
                  <a:pt x="39430" y="12090"/>
                </a:lnTo>
                <a:lnTo>
                  <a:pt x="39370" y="11970"/>
                </a:lnTo>
                <a:lnTo>
                  <a:pt x="39290" y="11990"/>
                </a:lnTo>
                <a:lnTo>
                  <a:pt x="39220" y="12090"/>
                </a:lnTo>
                <a:lnTo>
                  <a:pt x="39250" y="12180"/>
                </a:lnTo>
                <a:lnTo>
                  <a:pt x="39030" y="12300"/>
                </a:lnTo>
                <a:lnTo>
                  <a:pt x="38500" y="12390"/>
                </a:lnTo>
                <a:lnTo>
                  <a:pt x="38030" y="12460"/>
                </a:lnTo>
                <a:lnTo>
                  <a:pt x="37770" y="12590"/>
                </a:lnTo>
                <a:lnTo>
                  <a:pt x="37220" y="12880"/>
                </a:lnTo>
                <a:lnTo>
                  <a:pt x="37180" y="12900"/>
                </a:lnTo>
                <a:lnTo>
                  <a:pt x="37130" y="12920"/>
                </a:lnTo>
                <a:lnTo>
                  <a:pt x="37180" y="12950"/>
                </a:lnTo>
                <a:lnTo>
                  <a:pt x="37220" y="12980"/>
                </a:lnTo>
                <a:lnTo>
                  <a:pt x="36950" y="13390"/>
                </a:lnTo>
                <a:lnTo>
                  <a:pt x="36260" y="13030"/>
                </a:lnTo>
                <a:lnTo>
                  <a:pt x="36060" y="13100"/>
                </a:lnTo>
                <a:lnTo>
                  <a:pt x="36170" y="13390"/>
                </a:lnTo>
                <a:lnTo>
                  <a:pt x="36260" y="13450"/>
                </a:lnTo>
                <a:lnTo>
                  <a:pt x="36470" y="13390"/>
                </a:lnTo>
                <a:lnTo>
                  <a:pt x="36630" y="13450"/>
                </a:lnTo>
                <a:lnTo>
                  <a:pt x="36700" y="13560"/>
                </a:lnTo>
                <a:lnTo>
                  <a:pt x="36450" y="14060"/>
                </a:lnTo>
                <a:lnTo>
                  <a:pt x="36500" y="14090"/>
                </a:lnTo>
                <a:lnTo>
                  <a:pt x="36470" y="14210"/>
                </a:lnTo>
                <a:lnTo>
                  <a:pt x="36550" y="14410"/>
                </a:lnTo>
                <a:lnTo>
                  <a:pt x="36270" y="14360"/>
                </a:lnTo>
                <a:lnTo>
                  <a:pt x="36290" y="14760"/>
                </a:lnTo>
                <a:lnTo>
                  <a:pt x="36040" y="15400"/>
                </a:lnTo>
                <a:lnTo>
                  <a:pt x="35840" y="15260"/>
                </a:lnTo>
                <a:lnTo>
                  <a:pt x="35130" y="15920"/>
                </a:lnTo>
                <a:lnTo>
                  <a:pt x="35120" y="16060"/>
                </a:lnTo>
                <a:lnTo>
                  <a:pt x="34690" y="16730"/>
                </a:lnTo>
                <a:lnTo>
                  <a:pt x="34720" y="16800"/>
                </a:lnTo>
                <a:lnTo>
                  <a:pt x="34750" y="16850"/>
                </a:lnTo>
                <a:lnTo>
                  <a:pt x="34890" y="16860"/>
                </a:lnTo>
                <a:lnTo>
                  <a:pt x="34910" y="16890"/>
                </a:lnTo>
                <a:lnTo>
                  <a:pt x="35000" y="17030"/>
                </a:lnTo>
                <a:lnTo>
                  <a:pt x="35080" y="17050"/>
                </a:lnTo>
                <a:lnTo>
                  <a:pt x="35180" y="17080"/>
                </a:lnTo>
                <a:lnTo>
                  <a:pt x="35200" y="17090"/>
                </a:lnTo>
                <a:lnTo>
                  <a:pt x="35300" y="17180"/>
                </a:lnTo>
                <a:lnTo>
                  <a:pt x="35460" y="17300"/>
                </a:lnTo>
                <a:lnTo>
                  <a:pt x="35460" y="17310"/>
                </a:lnTo>
                <a:lnTo>
                  <a:pt x="35460" y="17470"/>
                </a:lnTo>
                <a:lnTo>
                  <a:pt x="35460" y="17480"/>
                </a:lnTo>
                <a:lnTo>
                  <a:pt x="35670" y="17570"/>
                </a:lnTo>
                <a:lnTo>
                  <a:pt x="35700" y="17580"/>
                </a:lnTo>
                <a:lnTo>
                  <a:pt x="35690" y="17590"/>
                </a:lnTo>
                <a:lnTo>
                  <a:pt x="35610" y="17720"/>
                </a:lnTo>
                <a:lnTo>
                  <a:pt x="35620" y="17750"/>
                </a:lnTo>
                <a:lnTo>
                  <a:pt x="35660" y="17830"/>
                </a:lnTo>
                <a:lnTo>
                  <a:pt x="35770" y="17860"/>
                </a:lnTo>
                <a:lnTo>
                  <a:pt x="35780" y="17870"/>
                </a:lnTo>
                <a:lnTo>
                  <a:pt x="35740" y="17940"/>
                </a:lnTo>
                <a:lnTo>
                  <a:pt x="35780" y="18070"/>
                </a:lnTo>
                <a:lnTo>
                  <a:pt x="35830" y="18200"/>
                </a:lnTo>
                <a:lnTo>
                  <a:pt x="35840" y="18220"/>
                </a:lnTo>
                <a:lnTo>
                  <a:pt x="35780" y="18250"/>
                </a:lnTo>
                <a:lnTo>
                  <a:pt x="35370" y="18040"/>
                </a:lnTo>
                <a:lnTo>
                  <a:pt x="35250" y="18030"/>
                </a:lnTo>
                <a:lnTo>
                  <a:pt x="34990" y="17780"/>
                </a:lnTo>
                <a:lnTo>
                  <a:pt x="34880" y="17770"/>
                </a:lnTo>
                <a:lnTo>
                  <a:pt x="34880" y="17700"/>
                </a:lnTo>
                <a:lnTo>
                  <a:pt x="34530" y="17500"/>
                </a:lnTo>
                <a:lnTo>
                  <a:pt x="34500" y="17510"/>
                </a:lnTo>
                <a:lnTo>
                  <a:pt x="34320" y="17590"/>
                </a:lnTo>
                <a:lnTo>
                  <a:pt x="34270" y="17690"/>
                </a:lnTo>
                <a:lnTo>
                  <a:pt x="34260" y="17700"/>
                </a:lnTo>
                <a:lnTo>
                  <a:pt x="34140" y="17750"/>
                </a:lnTo>
                <a:lnTo>
                  <a:pt x="34010" y="17800"/>
                </a:lnTo>
                <a:lnTo>
                  <a:pt x="33930" y="17840"/>
                </a:lnTo>
                <a:lnTo>
                  <a:pt x="33610" y="17850"/>
                </a:lnTo>
                <a:lnTo>
                  <a:pt x="33450" y="17750"/>
                </a:lnTo>
                <a:lnTo>
                  <a:pt x="33340" y="17790"/>
                </a:lnTo>
                <a:lnTo>
                  <a:pt x="33150" y="17600"/>
                </a:lnTo>
                <a:lnTo>
                  <a:pt x="32970" y="17550"/>
                </a:lnTo>
                <a:lnTo>
                  <a:pt x="32910" y="17400"/>
                </a:lnTo>
                <a:lnTo>
                  <a:pt x="32670" y="17210"/>
                </a:lnTo>
                <a:lnTo>
                  <a:pt x="32740" y="17130"/>
                </a:lnTo>
                <a:lnTo>
                  <a:pt x="32450" y="16890"/>
                </a:lnTo>
                <a:lnTo>
                  <a:pt x="32210" y="16840"/>
                </a:lnTo>
                <a:lnTo>
                  <a:pt x="32160" y="15840"/>
                </a:lnTo>
                <a:lnTo>
                  <a:pt x="31910" y="14820"/>
                </a:lnTo>
                <a:lnTo>
                  <a:pt x="31960" y="14820"/>
                </a:lnTo>
                <a:lnTo>
                  <a:pt x="32110" y="14490"/>
                </a:lnTo>
                <a:lnTo>
                  <a:pt x="32620" y="14700"/>
                </a:lnTo>
                <a:lnTo>
                  <a:pt x="32430" y="14410"/>
                </a:lnTo>
                <a:lnTo>
                  <a:pt x="32590" y="14230"/>
                </a:lnTo>
                <a:lnTo>
                  <a:pt x="32540" y="14180"/>
                </a:lnTo>
                <a:lnTo>
                  <a:pt x="32610" y="14100"/>
                </a:lnTo>
                <a:lnTo>
                  <a:pt x="32380" y="13830"/>
                </a:lnTo>
                <a:lnTo>
                  <a:pt x="32280" y="13880"/>
                </a:lnTo>
                <a:lnTo>
                  <a:pt x="31880" y="13550"/>
                </a:lnTo>
                <a:lnTo>
                  <a:pt x="31700" y="13660"/>
                </a:lnTo>
                <a:lnTo>
                  <a:pt x="31590" y="13380"/>
                </a:lnTo>
                <a:lnTo>
                  <a:pt x="31490" y="13360"/>
                </a:lnTo>
                <a:lnTo>
                  <a:pt x="31550" y="13090"/>
                </a:lnTo>
                <a:lnTo>
                  <a:pt x="31630" y="12330"/>
                </a:lnTo>
                <a:lnTo>
                  <a:pt x="31850" y="11600"/>
                </a:lnTo>
                <a:lnTo>
                  <a:pt x="31950" y="11520"/>
                </a:lnTo>
                <a:lnTo>
                  <a:pt x="31900" y="11390"/>
                </a:lnTo>
                <a:lnTo>
                  <a:pt x="31710" y="11360"/>
                </a:lnTo>
                <a:lnTo>
                  <a:pt x="31580" y="10730"/>
                </a:lnTo>
                <a:lnTo>
                  <a:pt x="31940" y="10750"/>
                </a:lnTo>
                <a:lnTo>
                  <a:pt x="32090" y="9930"/>
                </a:lnTo>
                <a:lnTo>
                  <a:pt x="31940" y="9850"/>
                </a:lnTo>
                <a:lnTo>
                  <a:pt x="32350" y="9720"/>
                </a:lnTo>
                <a:lnTo>
                  <a:pt x="32400" y="9650"/>
                </a:lnTo>
                <a:lnTo>
                  <a:pt x="32500" y="9750"/>
                </a:lnTo>
                <a:lnTo>
                  <a:pt x="32640" y="9680"/>
                </a:lnTo>
                <a:lnTo>
                  <a:pt x="32460" y="9520"/>
                </a:lnTo>
                <a:lnTo>
                  <a:pt x="32270" y="9580"/>
                </a:lnTo>
                <a:lnTo>
                  <a:pt x="32320" y="9470"/>
                </a:lnTo>
                <a:lnTo>
                  <a:pt x="32190" y="9440"/>
                </a:lnTo>
                <a:lnTo>
                  <a:pt x="32260" y="9300"/>
                </a:lnTo>
                <a:lnTo>
                  <a:pt x="32340" y="9320"/>
                </a:lnTo>
                <a:lnTo>
                  <a:pt x="32310" y="9270"/>
                </a:lnTo>
                <a:lnTo>
                  <a:pt x="32390" y="9230"/>
                </a:lnTo>
                <a:lnTo>
                  <a:pt x="32390" y="9010"/>
                </a:lnTo>
                <a:lnTo>
                  <a:pt x="32460" y="8850"/>
                </a:lnTo>
                <a:lnTo>
                  <a:pt x="32750" y="8930"/>
                </a:lnTo>
                <a:lnTo>
                  <a:pt x="33090" y="8830"/>
                </a:lnTo>
                <a:lnTo>
                  <a:pt x="33650" y="9190"/>
                </a:lnTo>
                <a:lnTo>
                  <a:pt x="33740" y="9030"/>
                </a:lnTo>
                <a:lnTo>
                  <a:pt x="33860" y="9180"/>
                </a:lnTo>
                <a:lnTo>
                  <a:pt x="34130" y="9300"/>
                </a:lnTo>
                <a:lnTo>
                  <a:pt x="34460" y="9340"/>
                </a:lnTo>
                <a:lnTo>
                  <a:pt x="34550" y="9140"/>
                </a:lnTo>
                <a:lnTo>
                  <a:pt x="34550" y="9130"/>
                </a:lnTo>
                <a:lnTo>
                  <a:pt x="34930" y="8740"/>
                </a:lnTo>
                <a:lnTo>
                  <a:pt x="35020" y="8840"/>
                </a:lnTo>
                <a:lnTo>
                  <a:pt x="35160" y="8520"/>
                </a:lnTo>
                <a:lnTo>
                  <a:pt x="35380" y="8590"/>
                </a:lnTo>
                <a:lnTo>
                  <a:pt x="35690" y="8400"/>
                </a:lnTo>
                <a:lnTo>
                  <a:pt x="35580" y="8170"/>
                </a:lnTo>
                <a:lnTo>
                  <a:pt x="37280" y="9200"/>
                </a:lnTo>
                <a:lnTo>
                  <a:pt x="37520" y="9440"/>
                </a:lnTo>
                <a:lnTo>
                  <a:pt x="37640" y="9330"/>
                </a:lnTo>
                <a:lnTo>
                  <a:pt x="37720" y="9260"/>
                </a:lnTo>
                <a:lnTo>
                  <a:pt x="37450" y="8890"/>
                </a:lnTo>
                <a:lnTo>
                  <a:pt x="37620" y="8830"/>
                </a:lnTo>
                <a:lnTo>
                  <a:pt x="37730" y="8910"/>
                </a:lnTo>
                <a:lnTo>
                  <a:pt x="38740" y="7830"/>
                </a:lnTo>
                <a:lnTo>
                  <a:pt x="39090" y="7940"/>
                </a:lnTo>
                <a:lnTo>
                  <a:pt x="39080" y="7810"/>
                </a:lnTo>
                <a:lnTo>
                  <a:pt x="39500" y="7840"/>
                </a:lnTo>
                <a:lnTo>
                  <a:pt x="39500" y="7920"/>
                </a:lnTo>
                <a:lnTo>
                  <a:pt x="39510" y="7990"/>
                </a:lnTo>
                <a:lnTo>
                  <a:pt x="39530" y="8070"/>
                </a:lnTo>
                <a:lnTo>
                  <a:pt x="39550" y="8160"/>
                </a:lnTo>
                <a:lnTo>
                  <a:pt x="39580" y="8220"/>
                </a:lnTo>
                <a:lnTo>
                  <a:pt x="39600" y="8260"/>
                </a:lnTo>
                <a:lnTo>
                  <a:pt x="39660" y="8340"/>
                </a:lnTo>
                <a:lnTo>
                  <a:pt x="39700" y="8410"/>
                </a:lnTo>
                <a:lnTo>
                  <a:pt x="39720" y="8440"/>
                </a:lnTo>
                <a:lnTo>
                  <a:pt x="39750" y="8460"/>
                </a:lnTo>
                <a:lnTo>
                  <a:pt x="39770" y="8490"/>
                </a:lnTo>
                <a:lnTo>
                  <a:pt x="39800" y="8530"/>
                </a:lnTo>
                <a:lnTo>
                  <a:pt x="39820" y="8560"/>
                </a:lnTo>
                <a:lnTo>
                  <a:pt x="39830" y="8570"/>
                </a:lnTo>
                <a:lnTo>
                  <a:pt x="39830" y="8580"/>
                </a:lnTo>
                <a:lnTo>
                  <a:pt x="39870" y="8620"/>
                </a:lnTo>
                <a:lnTo>
                  <a:pt x="39920" y="8680"/>
                </a:lnTo>
                <a:lnTo>
                  <a:pt x="39980" y="8750"/>
                </a:lnTo>
                <a:lnTo>
                  <a:pt x="40040" y="8810"/>
                </a:lnTo>
                <a:lnTo>
                  <a:pt x="40050" y="8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