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Criuleni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Criul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570" y="46050"/>
                </a:moveTo>
                <a:lnTo>
                  <a:pt x="68400" y="45840"/>
                </a:lnTo>
                <a:lnTo>
                  <a:pt x="68110" y="46330"/>
                </a:lnTo>
                <a:lnTo>
                  <a:pt x="68320" y="46450"/>
                </a:lnTo>
                <a:lnTo>
                  <a:pt x="68550" y="46760"/>
                </a:lnTo>
                <a:lnTo>
                  <a:pt x="68300" y="46510"/>
                </a:lnTo>
                <a:lnTo>
                  <a:pt x="68100" y="46470"/>
                </a:lnTo>
                <a:lnTo>
                  <a:pt x="67500" y="48050"/>
                </a:lnTo>
                <a:lnTo>
                  <a:pt x="67650" y="48780"/>
                </a:lnTo>
                <a:lnTo>
                  <a:pt x="67520" y="48840"/>
                </a:lnTo>
                <a:lnTo>
                  <a:pt x="67770" y="48890"/>
                </a:lnTo>
                <a:lnTo>
                  <a:pt x="67590" y="49080"/>
                </a:lnTo>
                <a:lnTo>
                  <a:pt x="67510" y="49010"/>
                </a:lnTo>
                <a:lnTo>
                  <a:pt x="67460" y="49060"/>
                </a:lnTo>
                <a:lnTo>
                  <a:pt x="67400" y="49020"/>
                </a:lnTo>
                <a:lnTo>
                  <a:pt x="67460" y="49170"/>
                </a:lnTo>
                <a:lnTo>
                  <a:pt x="67400" y="49240"/>
                </a:lnTo>
                <a:lnTo>
                  <a:pt x="67260" y="49110"/>
                </a:lnTo>
                <a:lnTo>
                  <a:pt x="67320" y="49280"/>
                </a:lnTo>
                <a:lnTo>
                  <a:pt x="67110" y="49170"/>
                </a:lnTo>
                <a:lnTo>
                  <a:pt x="67020" y="49220"/>
                </a:lnTo>
                <a:lnTo>
                  <a:pt x="67000" y="49330"/>
                </a:lnTo>
                <a:lnTo>
                  <a:pt x="66840" y="49160"/>
                </a:lnTo>
                <a:lnTo>
                  <a:pt x="66760" y="49200"/>
                </a:lnTo>
                <a:lnTo>
                  <a:pt x="66640" y="49130"/>
                </a:lnTo>
                <a:lnTo>
                  <a:pt x="66220" y="49320"/>
                </a:lnTo>
                <a:lnTo>
                  <a:pt x="66020" y="49290"/>
                </a:lnTo>
                <a:lnTo>
                  <a:pt x="66100" y="49610"/>
                </a:lnTo>
                <a:lnTo>
                  <a:pt x="65450" y="50190"/>
                </a:lnTo>
                <a:lnTo>
                  <a:pt x="65570" y="50430"/>
                </a:lnTo>
                <a:lnTo>
                  <a:pt x="65430" y="50560"/>
                </a:lnTo>
                <a:lnTo>
                  <a:pt x="65370" y="50500"/>
                </a:lnTo>
                <a:lnTo>
                  <a:pt x="65300" y="50610"/>
                </a:lnTo>
                <a:lnTo>
                  <a:pt x="65190" y="50430"/>
                </a:lnTo>
                <a:lnTo>
                  <a:pt x="65040" y="50570"/>
                </a:lnTo>
                <a:lnTo>
                  <a:pt x="65140" y="50740"/>
                </a:lnTo>
                <a:lnTo>
                  <a:pt x="64900" y="50820"/>
                </a:lnTo>
                <a:lnTo>
                  <a:pt x="64760" y="50780"/>
                </a:lnTo>
                <a:lnTo>
                  <a:pt x="64710" y="50950"/>
                </a:lnTo>
                <a:lnTo>
                  <a:pt x="64580" y="50910"/>
                </a:lnTo>
                <a:lnTo>
                  <a:pt x="64760" y="50410"/>
                </a:lnTo>
                <a:lnTo>
                  <a:pt x="64590" y="50290"/>
                </a:lnTo>
                <a:lnTo>
                  <a:pt x="64500" y="49870"/>
                </a:lnTo>
                <a:lnTo>
                  <a:pt x="64270" y="49520"/>
                </a:lnTo>
                <a:lnTo>
                  <a:pt x="63710" y="49620"/>
                </a:lnTo>
                <a:lnTo>
                  <a:pt x="63280" y="49620"/>
                </a:lnTo>
                <a:lnTo>
                  <a:pt x="63070" y="49560"/>
                </a:lnTo>
                <a:lnTo>
                  <a:pt x="62740" y="49160"/>
                </a:lnTo>
                <a:lnTo>
                  <a:pt x="62680" y="49260"/>
                </a:lnTo>
                <a:lnTo>
                  <a:pt x="62720" y="49520"/>
                </a:lnTo>
                <a:lnTo>
                  <a:pt x="62490" y="49670"/>
                </a:lnTo>
                <a:lnTo>
                  <a:pt x="62580" y="50030"/>
                </a:lnTo>
                <a:lnTo>
                  <a:pt x="62650" y="50170"/>
                </a:lnTo>
                <a:lnTo>
                  <a:pt x="62700" y="50110"/>
                </a:lnTo>
                <a:lnTo>
                  <a:pt x="62750" y="50340"/>
                </a:lnTo>
                <a:lnTo>
                  <a:pt x="62660" y="50310"/>
                </a:lnTo>
                <a:lnTo>
                  <a:pt x="62460" y="50250"/>
                </a:lnTo>
                <a:lnTo>
                  <a:pt x="62200" y="50160"/>
                </a:lnTo>
                <a:lnTo>
                  <a:pt x="62230" y="50090"/>
                </a:lnTo>
                <a:lnTo>
                  <a:pt x="62170" y="50010"/>
                </a:lnTo>
                <a:lnTo>
                  <a:pt x="61820" y="49730"/>
                </a:lnTo>
                <a:lnTo>
                  <a:pt x="62080" y="49620"/>
                </a:lnTo>
                <a:lnTo>
                  <a:pt x="61820" y="49210"/>
                </a:lnTo>
                <a:lnTo>
                  <a:pt x="61900" y="49160"/>
                </a:lnTo>
                <a:lnTo>
                  <a:pt x="61910" y="49160"/>
                </a:lnTo>
                <a:lnTo>
                  <a:pt x="61870" y="49080"/>
                </a:lnTo>
                <a:lnTo>
                  <a:pt x="61980" y="49000"/>
                </a:lnTo>
                <a:lnTo>
                  <a:pt x="61930" y="48920"/>
                </a:lnTo>
                <a:lnTo>
                  <a:pt x="62010" y="48500"/>
                </a:lnTo>
                <a:lnTo>
                  <a:pt x="61900" y="48500"/>
                </a:lnTo>
                <a:lnTo>
                  <a:pt x="61910" y="48430"/>
                </a:lnTo>
                <a:lnTo>
                  <a:pt x="62310" y="48450"/>
                </a:lnTo>
                <a:lnTo>
                  <a:pt x="62280" y="48610"/>
                </a:lnTo>
                <a:lnTo>
                  <a:pt x="62390" y="48680"/>
                </a:lnTo>
                <a:lnTo>
                  <a:pt x="62650" y="48660"/>
                </a:lnTo>
                <a:lnTo>
                  <a:pt x="62650" y="48720"/>
                </a:lnTo>
                <a:lnTo>
                  <a:pt x="62860" y="48730"/>
                </a:lnTo>
                <a:lnTo>
                  <a:pt x="62930" y="48350"/>
                </a:lnTo>
                <a:lnTo>
                  <a:pt x="63000" y="48300"/>
                </a:lnTo>
                <a:lnTo>
                  <a:pt x="63100" y="48220"/>
                </a:lnTo>
                <a:lnTo>
                  <a:pt x="63150" y="48040"/>
                </a:lnTo>
                <a:lnTo>
                  <a:pt x="63180" y="48110"/>
                </a:lnTo>
                <a:lnTo>
                  <a:pt x="63220" y="47910"/>
                </a:lnTo>
                <a:lnTo>
                  <a:pt x="63490" y="47940"/>
                </a:lnTo>
                <a:lnTo>
                  <a:pt x="63450" y="48180"/>
                </a:lnTo>
                <a:lnTo>
                  <a:pt x="63740" y="48210"/>
                </a:lnTo>
                <a:lnTo>
                  <a:pt x="63750" y="48150"/>
                </a:lnTo>
                <a:lnTo>
                  <a:pt x="63890" y="48170"/>
                </a:lnTo>
                <a:lnTo>
                  <a:pt x="63900" y="48100"/>
                </a:lnTo>
                <a:lnTo>
                  <a:pt x="64070" y="48130"/>
                </a:lnTo>
                <a:lnTo>
                  <a:pt x="64150" y="48000"/>
                </a:lnTo>
                <a:lnTo>
                  <a:pt x="63890" y="47920"/>
                </a:lnTo>
                <a:lnTo>
                  <a:pt x="63870" y="47730"/>
                </a:lnTo>
                <a:lnTo>
                  <a:pt x="64010" y="47710"/>
                </a:lnTo>
                <a:lnTo>
                  <a:pt x="64130" y="47800"/>
                </a:lnTo>
                <a:lnTo>
                  <a:pt x="64910" y="48050"/>
                </a:lnTo>
                <a:lnTo>
                  <a:pt x="65000" y="47900"/>
                </a:lnTo>
                <a:lnTo>
                  <a:pt x="65040" y="47840"/>
                </a:lnTo>
                <a:lnTo>
                  <a:pt x="65010" y="47780"/>
                </a:lnTo>
                <a:lnTo>
                  <a:pt x="65000" y="47770"/>
                </a:lnTo>
                <a:lnTo>
                  <a:pt x="65100" y="47730"/>
                </a:lnTo>
                <a:lnTo>
                  <a:pt x="65110" y="47710"/>
                </a:lnTo>
                <a:lnTo>
                  <a:pt x="65150" y="47580"/>
                </a:lnTo>
                <a:lnTo>
                  <a:pt x="65320" y="47110"/>
                </a:lnTo>
                <a:lnTo>
                  <a:pt x="65440" y="47050"/>
                </a:lnTo>
                <a:lnTo>
                  <a:pt x="65640" y="46960"/>
                </a:lnTo>
                <a:lnTo>
                  <a:pt x="65660" y="46950"/>
                </a:lnTo>
                <a:lnTo>
                  <a:pt x="65660" y="46700"/>
                </a:lnTo>
                <a:lnTo>
                  <a:pt x="65660" y="46640"/>
                </a:lnTo>
                <a:lnTo>
                  <a:pt x="65680" y="46600"/>
                </a:lnTo>
                <a:lnTo>
                  <a:pt x="65810" y="46260"/>
                </a:lnTo>
                <a:lnTo>
                  <a:pt x="65820" y="46260"/>
                </a:lnTo>
                <a:lnTo>
                  <a:pt x="65920" y="46220"/>
                </a:lnTo>
                <a:lnTo>
                  <a:pt x="65930" y="46220"/>
                </a:lnTo>
                <a:lnTo>
                  <a:pt x="66020" y="46280"/>
                </a:lnTo>
                <a:lnTo>
                  <a:pt x="66040" y="46290"/>
                </a:lnTo>
                <a:lnTo>
                  <a:pt x="66090" y="46760"/>
                </a:lnTo>
                <a:lnTo>
                  <a:pt x="66100" y="46850"/>
                </a:lnTo>
                <a:lnTo>
                  <a:pt x="66100" y="46880"/>
                </a:lnTo>
                <a:lnTo>
                  <a:pt x="66110" y="46870"/>
                </a:lnTo>
                <a:lnTo>
                  <a:pt x="66340" y="46560"/>
                </a:lnTo>
                <a:lnTo>
                  <a:pt x="66350" y="46560"/>
                </a:lnTo>
                <a:lnTo>
                  <a:pt x="66380" y="46290"/>
                </a:lnTo>
                <a:lnTo>
                  <a:pt x="66190" y="45460"/>
                </a:lnTo>
                <a:lnTo>
                  <a:pt x="66200" y="45430"/>
                </a:lnTo>
                <a:lnTo>
                  <a:pt x="66250" y="45240"/>
                </a:lnTo>
                <a:lnTo>
                  <a:pt x="66250" y="45220"/>
                </a:lnTo>
                <a:lnTo>
                  <a:pt x="66280" y="45210"/>
                </a:lnTo>
                <a:lnTo>
                  <a:pt x="66520" y="45120"/>
                </a:lnTo>
                <a:lnTo>
                  <a:pt x="66860" y="45180"/>
                </a:lnTo>
                <a:lnTo>
                  <a:pt x="67040" y="45330"/>
                </a:lnTo>
                <a:lnTo>
                  <a:pt x="67120" y="45530"/>
                </a:lnTo>
                <a:lnTo>
                  <a:pt x="67170" y="45670"/>
                </a:lnTo>
                <a:lnTo>
                  <a:pt x="67170" y="45690"/>
                </a:lnTo>
                <a:lnTo>
                  <a:pt x="67180" y="45680"/>
                </a:lnTo>
                <a:lnTo>
                  <a:pt x="67400" y="45440"/>
                </a:lnTo>
                <a:lnTo>
                  <a:pt x="67450" y="45270"/>
                </a:lnTo>
                <a:lnTo>
                  <a:pt x="67410" y="45140"/>
                </a:lnTo>
                <a:lnTo>
                  <a:pt x="67230" y="45060"/>
                </a:lnTo>
                <a:lnTo>
                  <a:pt x="67210" y="45050"/>
                </a:lnTo>
                <a:lnTo>
                  <a:pt x="67190" y="45040"/>
                </a:lnTo>
                <a:lnTo>
                  <a:pt x="67170" y="44950"/>
                </a:lnTo>
                <a:lnTo>
                  <a:pt x="67180" y="44950"/>
                </a:lnTo>
                <a:lnTo>
                  <a:pt x="67350" y="44960"/>
                </a:lnTo>
                <a:lnTo>
                  <a:pt x="67650" y="45140"/>
                </a:lnTo>
                <a:lnTo>
                  <a:pt x="67720" y="45200"/>
                </a:lnTo>
                <a:lnTo>
                  <a:pt x="67780" y="45240"/>
                </a:lnTo>
                <a:lnTo>
                  <a:pt x="67900" y="45330"/>
                </a:lnTo>
                <a:lnTo>
                  <a:pt x="68300" y="45640"/>
                </a:lnTo>
                <a:lnTo>
                  <a:pt x="68490" y="45780"/>
                </a:lnTo>
                <a:lnTo>
                  <a:pt x="68570" y="46050"/>
                </a:lnTo>
                <a:close/>
                <a:moveTo>
                  <a:pt x="63850" y="46760"/>
                </a:moveTo>
                <a:lnTo>
                  <a:pt x="63790" y="46780"/>
                </a:lnTo>
                <a:lnTo>
                  <a:pt x="63650" y="46550"/>
                </a:lnTo>
                <a:lnTo>
                  <a:pt x="63650" y="46540"/>
                </a:lnTo>
                <a:lnTo>
                  <a:pt x="63640" y="46550"/>
                </a:lnTo>
                <a:lnTo>
                  <a:pt x="63600" y="46570"/>
                </a:lnTo>
                <a:lnTo>
                  <a:pt x="63380" y="46720"/>
                </a:lnTo>
                <a:lnTo>
                  <a:pt x="63360" y="46740"/>
                </a:lnTo>
                <a:lnTo>
                  <a:pt x="63330" y="46740"/>
                </a:lnTo>
                <a:lnTo>
                  <a:pt x="63130" y="46740"/>
                </a:lnTo>
                <a:lnTo>
                  <a:pt x="63100" y="46730"/>
                </a:lnTo>
                <a:lnTo>
                  <a:pt x="62980" y="46970"/>
                </a:lnTo>
                <a:lnTo>
                  <a:pt x="62730" y="47250"/>
                </a:lnTo>
                <a:lnTo>
                  <a:pt x="62180" y="47100"/>
                </a:lnTo>
                <a:lnTo>
                  <a:pt x="62230" y="46990"/>
                </a:lnTo>
                <a:lnTo>
                  <a:pt x="62120" y="46890"/>
                </a:lnTo>
                <a:lnTo>
                  <a:pt x="62010" y="47060"/>
                </a:lnTo>
                <a:lnTo>
                  <a:pt x="61900" y="47020"/>
                </a:lnTo>
                <a:lnTo>
                  <a:pt x="61950" y="46830"/>
                </a:lnTo>
                <a:lnTo>
                  <a:pt x="61620" y="46750"/>
                </a:lnTo>
                <a:lnTo>
                  <a:pt x="61810" y="47000"/>
                </a:lnTo>
                <a:lnTo>
                  <a:pt x="61280" y="46900"/>
                </a:lnTo>
                <a:lnTo>
                  <a:pt x="61180" y="47300"/>
                </a:lnTo>
                <a:lnTo>
                  <a:pt x="60990" y="47280"/>
                </a:lnTo>
                <a:lnTo>
                  <a:pt x="60990" y="47350"/>
                </a:lnTo>
                <a:lnTo>
                  <a:pt x="60640" y="47320"/>
                </a:lnTo>
                <a:lnTo>
                  <a:pt x="60650" y="47120"/>
                </a:lnTo>
                <a:lnTo>
                  <a:pt x="60720" y="47130"/>
                </a:lnTo>
                <a:lnTo>
                  <a:pt x="60730" y="47040"/>
                </a:lnTo>
                <a:lnTo>
                  <a:pt x="60460" y="47020"/>
                </a:lnTo>
                <a:lnTo>
                  <a:pt x="60470" y="46850"/>
                </a:lnTo>
                <a:lnTo>
                  <a:pt x="60550" y="46780"/>
                </a:lnTo>
                <a:lnTo>
                  <a:pt x="60690" y="46790"/>
                </a:lnTo>
                <a:lnTo>
                  <a:pt x="60830" y="46600"/>
                </a:lnTo>
                <a:lnTo>
                  <a:pt x="60930" y="46610"/>
                </a:lnTo>
                <a:lnTo>
                  <a:pt x="60660" y="46340"/>
                </a:lnTo>
                <a:lnTo>
                  <a:pt x="60650" y="46230"/>
                </a:lnTo>
                <a:lnTo>
                  <a:pt x="60800" y="46210"/>
                </a:lnTo>
                <a:lnTo>
                  <a:pt x="60800" y="46160"/>
                </a:lnTo>
                <a:lnTo>
                  <a:pt x="60740" y="46170"/>
                </a:lnTo>
                <a:lnTo>
                  <a:pt x="60690" y="46090"/>
                </a:lnTo>
                <a:lnTo>
                  <a:pt x="60700" y="45910"/>
                </a:lnTo>
                <a:lnTo>
                  <a:pt x="60700" y="45880"/>
                </a:lnTo>
                <a:lnTo>
                  <a:pt x="60490" y="45860"/>
                </a:lnTo>
                <a:lnTo>
                  <a:pt x="60510" y="45660"/>
                </a:lnTo>
                <a:lnTo>
                  <a:pt x="60410" y="45500"/>
                </a:lnTo>
                <a:lnTo>
                  <a:pt x="60470" y="45630"/>
                </a:lnTo>
                <a:lnTo>
                  <a:pt x="60290" y="45560"/>
                </a:lnTo>
                <a:lnTo>
                  <a:pt x="60230" y="45690"/>
                </a:lnTo>
                <a:lnTo>
                  <a:pt x="60110" y="45560"/>
                </a:lnTo>
                <a:lnTo>
                  <a:pt x="59910" y="45620"/>
                </a:lnTo>
                <a:lnTo>
                  <a:pt x="59770" y="45460"/>
                </a:lnTo>
                <a:lnTo>
                  <a:pt x="59720" y="45510"/>
                </a:lnTo>
                <a:lnTo>
                  <a:pt x="59490" y="45370"/>
                </a:lnTo>
                <a:lnTo>
                  <a:pt x="59400" y="45410"/>
                </a:lnTo>
                <a:lnTo>
                  <a:pt x="59220" y="45350"/>
                </a:lnTo>
                <a:lnTo>
                  <a:pt x="59220" y="45370"/>
                </a:lnTo>
                <a:lnTo>
                  <a:pt x="59370" y="45840"/>
                </a:lnTo>
                <a:lnTo>
                  <a:pt x="59340" y="45890"/>
                </a:lnTo>
                <a:lnTo>
                  <a:pt x="59210" y="45850"/>
                </a:lnTo>
                <a:lnTo>
                  <a:pt x="59320" y="46090"/>
                </a:lnTo>
                <a:lnTo>
                  <a:pt x="59230" y="46190"/>
                </a:lnTo>
                <a:lnTo>
                  <a:pt x="59170" y="46090"/>
                </a:lnTo>
                <a:lnTo>
                  <a:pt x="59110" y="46200"/>
                </a:lnTo>
                <a:lnTo>
                  <a:pt x="59060" y="46600"/>
                </a:lnTo>
                <a:lnTo>
                  <a:pt x="58600" y="46270"/>
                </a:lnTo>
                <a:lnTo>
                  <a:pt x="58390" y="46030"/>
                </a:lnTo>
                <a:lnTo>
                  <a:pt x="58340" y="46120"/>
                </a:lnTo>
                <a:lnTo>
                  <a:pt x="58140" y="45910"/>
                </a:lnTo>
                <a:lnTo>
                  <a:pt x="58080" y="45890"/>
                </a:lnTo>
                <a:lnTo>
                  <a:pt x="57970" y="46110"/>
                </a:lnTo>
                <a:lnTo>
                  <a:pt x="57670" y="45870"/>
                </a:lnTo>
                <a:lnTo>
                  <a:pt x="57580" y="46020"/>
                </a:lnTo>
                <a:lnTo>
                  <a:pt x="57330" y="45700"/>
                </a:lnTo>
                <a:lnTo>
                  <a:pt x="57550" y="45460"/>
                </a:lnTo>
                <a:lnTo>
                  <a:pt x="57840" y="44940"/>
                </a:lnTo>
                <a:lnTo>
                  <a:pt x="57810" y="44770"/>
                </a:lnTo>
                <a:lnTo>
                  <a:pt x="57690" y="44720"/>
                </a:lnTo>
                <a:lnTo>
                  <a:pt x="57740" y="44620"/>
                </a:lnTo>
                <a:lnTo>
                  <a:pt x="57850" y="44480"/>
                </a:lnTo>
                <a:lnTo>
                  <a:pt x="57880" y="44440"/>
                </a:lnTo>
                <a:lnTo>
                  <a:pt x="58010" y="44540"/>
                </a:lnTo>
                <a:lnTo>
                  <a:pt x="58160" y="44660"/>
                </a:lnTo>
                <a:lnTo>
                  <a:pt x="58490" y="44160"/>
                </a:lnTo>
                <a:lnTo>
                  <a:pt x="58120" y="43710"/>
                </a:lnTo>
                <a:lnTo>
                  <a:pt x="58160" y="42830"/>
                </a:lnTo>
                <a:lnTo>
                  <a:pt x="58060" y="42820"/>
                </a:lnTo>
                <a:lnTo>
                  <a:pt x="58060" y="42730"/>
                </a:lnTo>
                <a:lnTo>
                  <a:pt x="58160" y="42730"/>
                </a:lnTo>
                <a:lnTo>
                  <a:pt x="58180" y="42450"/>
                </a:lnTo>
                <a:lnTo>
                  <a:pt x="58230" y="42460"/>
                </a:lnTo>
                <a:lnTo>
                  <a:pt x="58310" y="42200"/>
                </a:lnTo>
                <a:lnTo>
                  <a:pt x="58450" y="42300"/>
                </a:lnTo>
                <a:lnTo>
                  <a:pt x="58450" y="42170"/>
                </a:lnTo>
                <a:lnTo>
                  <a:pt x="58700" y="42260"/>
                </a:lnTo>
                <a:lnTo>
                  <a:pt x="58700" y="42410"/>
                </a:lnTo>
                <a:lnTo>
                  <a:pt x="58790" y="42430"/>
                </a:lnTo>
                <a:lnTo>
                  <a:pt x="58860" y="42180"/>
                </a:lnTo>
                <a:lnTo>
                  <a:pt x="59270" y="42360"/>
                </a:lnTo>
                <a:lnTo>
                  <a:pt x="59450" y="42340"/>
                </a:lnTo>
                <a:lnTo>
                  <a:pt x="59450" y="42250"/>
                </a:lnTo>
                <a:lnTo>
                  <a:pt x="59540" y="42270"/>
                </a:lnTo>
                <a:lnTo>
                  <a:pt x="59540" y="42390"/>
                </a:lnTo>
                <a:lnTo>
                  <a:pt x="59820" y="42400"/>
                </a:lnTo>
                <a:lnTo>
                  <a:pt x="59830" y="42310"/>
                </a:lnTo>
                <a:lnTo>
                  <a:pt x="60070" y="42300"/>
                </a:lnTo>
                <a:lnTo>
                  <a:pt x="60170" y="41820"/>
                </a:lnTo>
                <a:lnTo>
                  <a:pt x="60360" y="41690"/>
                </a:lnTo>
                <a:lnTo>
                  <a:pt x="60490" y="41780"/>
                </a:lnTo>
                <a:lnTo>
                  <a:pt x="60690" y="41620"/>
                </a:lnTo>
                <a:lnTo>
                  <a:pt x="60630" y="41530"/>
                </a:lnTo>
                <a:lnTo>
                  <a:pt x="60730" y="41480"/>
                </a:lnTo>
                <a:lnTo>
                  <a:pt x="60690" y="41420"/>
                </a:lnTo>
                <a:lnTo>
                  <a:pt x="60950" y="41410"/>
                </a:lnTo>
                <a:lnTo>
                  <a:pt x="60910" y="41260"/>
                </a:lnTo>
                <a:lnTo>
                  <a:pt x="61180" y="41210"/>
                </a:lnTo>
                <a:lnTo>
                  <a:pt x="61260" y="41360"/>
                </a:lnTo>
                <a:lnTo>
                  <a:pt x="61400" y="41240"/>
                </a:lnTo>
                <a:lnTo>
                  <a:pt x="61490" y="40890"/>
                </a:lnTo>
                <a:lnTo>
                  <a:pt x="62040" y="41070"/>
                </a:lnTo>
                <a:lnTo>
                  <a:pt x="62430" y="41070"/>
                </a:lnTo>
                <a:lnTo>
                  <a:pt x="62560" y="41070"/>
                </a:lnTo>
                <a:lnTo>
                  <a:pt x="62430" y="40800"/>
                </a:lnTo>
                <a:lnTo>
                  <a:pt x="62480" y="40730"/>
                </a:lnTo>
                <a:lnTo>
                  <a:pt x="62460" y="40570"/>
                </a:lnTo>
                <a:lnTo>
                  <a:pt x="62530" y="40570"/>
                </a:lnTo>
                <a:lnTo>
                  <a:pt x="62500" y="40480"/>
                </a:lnTo>
                <a:lnTo>
                  <a:pt x="62610" y="40570"/>
                </a:lnTo>
                <a:lnTo>
                  <a:pt x="62570" y="40440"/>
                </a:lnTo>
                <a:lnTo>
                  <a:pt x="62640" y="40450"/>
                </a:lnTo>
                <a:lnTo>
                  <a:pt x="62730" y="40560"/>
                </a:lnTo>
                <a:lnTo>
                  <a:pt x="62820" y="40400"/>
                </a:lnTo>
                <a:lnTo>
                  <a:pt x="62820" y="40220"/>
                </a:lnTo>
                <a:lnTo>
                  <a:pt x="62990" y="40170"/>
                </a:lnTo>
                <a:lnTo>
                  <a:pt x="63060" y="40650"/>
                </a:lnTo>
                <a:lnTo>
                  <a:pt x="63300" y="40620"/>
                </a:lnTo>
                <a:lnTo>
                  <a:pt x="63330" y="40840"/>
                </a:lnTo>
                <a:lnTo>
                  <a:pt x="63730" y="40900"/>
                </a:lnTo>
                <a:lnTo>
                  <a:pt x="64150" y="41300"/>
                </a:lnTo>
                <a:lnTo>
                  <a:pt x="64200" y="42240"/>
                </a:lnTo>
                <a:lnTo>
                  <a:pt x="64050" y="42250"/>
                </a:lnTo>
                <a:lnTo>
                  <a:pt x="64040" y="42260"/>
                </a:lnTo>
                <a:lnTo>
                  <a:pt x="63830" y="42580"/>
                </a:lnTo>
                <a:lnTo>
                  <a:pt x="63810" y="42600"/>
                </a:lnTo>
                <a:lnTo>
                  <a:pt x="63800" y="42720"/>
                </a:lnTo>
                <a:lnTo>
                  <a:pt x="63940" y="42750"/>
                </a:lnTo>
                <a:lnTo>
                  <a:pt x="64130" y="42790"/>
                </a:lnTo>
                <a:lnTo>
                  <a:pt x="64200" y="43440"/>
                </a:lnTo>
                <a:lnTo>
                  <a:pt x="64740" y="43370"/>
                </a:lnTo>
                <a:lnTo>
                  <a:pt x="64670" y="43240"/>
                </a:lnTo>
                <a:lnTo>
                  <a:pt x="65170" y="43120"/>
                </a:lnTo>
                <a:lnTo>
                  <a:pt x="65090" y="42790"/>
                </a:lnTo>
                <a:lnTo>
                  <a:pt x="65030" y="42950"/>
                </a:lnTo>
                <a:lnTo>
                  <a:pt x="64700" y="43090"/>
                </a:lnTo>
                <a:lnTo>
                  <a:pt x="64620" y="43090"/>
                </a:lnTo>
                <a:lnTo>
                  <a:pt x="64590" y="42990"/>
                </a:lnTo>
                <a:lnTo>
                  <a:pt x="64610" y="42980"/>
                </a:lnTo>
                <a:lnTo>
                  <a:pt x="64840" y="42860"/>
                </a:lnTo>
                <a:lnTo>
                  <a:pt x="64870" y="42840"/>
                </a:lnTo>
                <a:lnTo>
                  <a:pt x="64960" y="42750"/>
                </a:lnTo>
                <a:lnTo>
                  <a:pt x="65020" y="42680"/>
                </a:lnTo>
                <a:lnTo>
                  <a:pt x="65150" y="42540"/>
                </a:lnTo>
                <a:lnTo>
                  <a:pt x="65170" y="42430"/>
                </a:lnTo>
                <a:lnTo>
                  <a:pt x="65180" y="42410"/>
                </a:lnTo>
                <a:lnTo>
                  <a:pt x="65190" y="42420"/>
                </a:lnTo>
                <a:lnTo>
                  <a:pt x="65310" y="42450"/>
                </a:lnTo>
                <a:lnTo>
                  <a:pt x="65350" y="42460"/>
                </a:lnTo>
                <a:lnTo>
                  <a:pt x="65380" y="42490"/>
                </a:lnTo>
                <a:lnTo>
                  <a:pt x="65450" y="42550"/>
                </a:lnTo>
                <a:lnTo>
                  <a:pt x="65550" y="42650"/>
                </a:lnTo>
                <a:lnTo>
                  <a:pt x="65560" y="42660"/>
                </a:lnTo>
                <a:lnTo>
                  <a:pt x="65780" y="42930"/>
                </a:lnTo>
                <a:lnTo>
                  <a:pt x="65780" y="42940"/>
                </a:lnTo>
                <a:lnTo>
                  <a:pt x="65830" y="43080"/>
                </a:lnTo>
                <a:lnTo>
                  <a:pt x="65910" y="43330"/>
                </a:lnTo>
                <a:lnTo>
                  <a:pt x="65930" y="43410"/>
                </a:lnTo>
                <a:lnTo>
                  <a:pt x="65960" y="43490"/>
                </a:lnTo>
                <a:lnTo>
                  <a:pt x="65980" y="43500"/>
                </a:lnTo>
                <a:lnTo>
                  <a:pt x="66140" y="43570"/>
                </a:lnTo>
                <a:lnTo>
                  <a:pt x="66160" y="43590"/>
                </a:lnTo>
                <a:lnTo>
                  <a:pt x="66190" y="43600"/>
                </a:lnTo>
                <a:lnTo>
                  <a:pt x="66190" y="43610"/>
                </a:lnTo>
                <a:lnTo>
                  <a:pt x="66200" y="43660"/>
                </a:lnTo>
                <a:lnTo>
                  <a:pt x="66170" y="43880"/>
                </a:lnTo>
                <a:lnTo>
                  <a:pt x="65990" y="44310"/>
                </a:lnTo>
                <a:lnTo>
                  <a:pt x="65990" y="44330"/>
                </a:lnTo>
                <a:lnTo>
                  <a:pt x="65980" y="44340"/>
                </a:lnTo>
                <a:lnTo>
                  <a:pt x="65830" y="44510"/>
                </a:lnTo>
                <a:lnTo>
                  <a:pt x="65740" y="44620"/>
                </a:lnTo>
                <a:lnTo>
                  <a:pt x="65680" y="44690"/>
                </a:lnTo>
                <a:lnTo>
                  <a:pt x="65640" y="44780"/>
                </a:lnTo>
                <a:lnTo>
                  <a:pt x="65630" y="44790"/>
                </a:lnTo>
                <a:lnTo>
                  <a:pt x="65470" y="45110"/>
                </a:lnTo>
                <a:lnTo>
                  <a:pt x="65460" y="45140"/>
                </a:lnTo>
                <a:lnTo>
                  <a:pt x="65420" y="45170"/>
                </a:lnTo>
                <a:lnTo>
                  <a:pt x="65180" y="45410"/>
                </a:lnTo>
                <a:lnTo>
                  <a:pt x="65080" y="45450"/>
                </a:lnTo>
                <a:lnTo>
                  <a:pt x="64810" y="45540"/>
                </a:lnTo>
                <a:lnTo>
                  <a:pt x="64570" y="45610"/>
                </a:lnTo>
                <a:lnTo>
                  <a:pt x="64400" y="46070"/>
                </a:lnTo>
                <a:lnTo>
                  <a:pt x="64380" y="46110"/>
                </a:lnTo>
                <a:lnTo>
                  <a:pt x="63990" y="46510"/>
                </a:lnTo>
                <a:lnTo>
                  <a:pt x="63970" y="46540"/>
                </a:lnTo>
                <a:lnTo>
                  <a:pt x="63930" y="46570"/>
                </a:lnTo>
                <a:lnTo>
                  <a:pt x="63920" y="46590"/>
                </a:lnTo>
                <a:lnTo>
                  <a:pt x="63880" y="46690"/>
                </a:lnTo>
                <a:lnTo>
                  <a:pt x="63850" y="4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