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Cimislia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imis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30" y="65320"/>
                </a:moveTo>
                <a:lnTo>
                  <a:pt x="62250" y="64790"/>
                </a:lnTo>
                <a:lnTo>
                  <a:pt x="61760" y="63940"/>
                </a:lnTo>
                <a:lnTo>
                  <a:pt x="61600" y="63870"/>
                </a:lnTo>
                <a:lnTo>
                  <a:pt x="61140" y="63890"/>
                </a:lnTo>
                <a:lnTo>
                  <a:pt x="61150" y="63960"/>
                </a:lnTo>
                <a:lnTo>
                  <a:pt x="61260" y="63950"/>
                </a:lnTo>
                <a:lnTo>
                  <a:pt x="61310" y="64030"/>
                </a:lnTo>
                <a:lnTo>
                  <a:pt x="61190" y="64130"/>
                </a:lnTo>
                <a:lnTo>
                  <a:pt x="61170" y="64040"/>
                </a:lnTo>
                <a:lnTo>
                  <a:pt x="61090" y="64050"/>
                </a:lnTo>
                <a:lnTo>
                  <a:pt x="61120" y="64320"/>
                </a:lnTo>
                <a:lnTo>
                  <a:pt x="60740" y="64540"/>
                </a:lnTo>
                <a:lnTo>
                  <a:pt x="60810" y="64660"/>
                </a:lnTo>
                <a:lnTo>
                  <a:pt x="60000" y="65110"/>
                </a:lnTo>
                <a:lnTo>
                  <a:pt x="60190" y="65460"/>
                </a:lnTo>
                <a:lnTo>
                  <a:pt x="59600" y="65780"/>
                </a:lnTo>
                <a:lnTo>
                  <a:pt x="59640" y="65860"/>
                </a:lnTo>
                <a:lnTo>
                  <a:pt x="59430" y="65980"/>
                </a:lnTo>
                <a:lnTo>
                  <a:pt x="58300" y="66610"/>
                </a:lnTo>
                <a:lnTo>
                  <a:pt x="58880" y="67320"/>
                </a:lnTo>
                <a:lnTo>
                  <a:pt x="57520" y="67590"/>
                </a:lnTo>
                <a:lnTo>
                  <a:pt x="57490" y="67600"/>
                </a:lnTo>
                <a:lnTo>
                  <a:pt x="55390" y="66420"/>
                </a:lnTo>
                <a:lnTo>
                  <a:pt x="54360" y="65840"/>
                </a:lnTo>
                <a:lnTo>
                  <a:pt x="53310" y="65970"/>
                </a:lnTo>
                <a:lnTo>
                  <a:pt x="53270" y="65280"/>
                </a:lnTo>
                <a:lnTo>
                  <a:pt x="53530" y="65150"/>
                </a:lnTo>
                <a:lnTo>
                  <a:pt x="53790" y="64720"/>
                </a:lnTo>
                <a:lnTo>
                  <a:pt x="53830" y="64530"/>
                </a:lnTo>
                <a:lnTo>
                  <a:pt x="53760" y="63620"/>
                </a:lnTo>
                <a:lnTo>
                  <a:pt x="53900" y="63250"/>
                </a:lnTo>
                <a:lnTo>
                  <a:pt x="53630" y="63230"/>
                </a:lnTo>
                <a:lnTo>
                  <a:pt x="53760" y="62130"/>
                </a:lnTo>
                <a:lnTo>
                  <a:pt x="53810" y="61900"/>
                </a:lnTo>
                <a:lnTo>
                  <a:pt x="53890" y="61910"/>
                </a:lnTo>
                <a:lnTo>
                  <a:pt x="53900" y="60880"/>
                </a:lnTo>
                <a:lnTo>
                  <a:pt x="53770" y="60920"/>
                </a:lnTo>
                <a:lnTo>
                  <a:pt x="53800" y="60240"/>
                </a:lnTo>
                <a:lnTo>
                  <a:pt x="53810" y="60150"/>
                </a:lnTo>
                <a:lnTo>
                  <a:pt x="54660" y="60150"/>
                </a:lnTo>
                <a:lnTo>
                  <a:pt x="54700" y="60080"/>
                </a:lnTo>
                <a:lnTo>
                  <a:pt x="54640" y="59780"/>
                </a:lnTo>
                <a:lnTo>
                  <a:pt x="54390" y="59500"/>
                </a:lnTo>
                <a:lnTo>
                  <a:pt x="54490" y="59230"/>
                </a:lnTo>
                <a:lnTo>
                  <a:pt x="54530" y="58660"/>
                </a:lnTo>
                <a:lnTo>
                  <a:pt x="54470" y="58340"/>
                </a:lnTo>
                <a:lnTo>
                  <a:pt x="54320" y="58230"/>
                </a:lnTo>
                <a:lnTo>
                  <a:pt x="54400" y="58030"/>
                </a:lnTo>
                <a:lnTo>
                  <a:pt x="54790" y="57910"/>
                </a:lnTo>
                <a:lnTo>
                  <a:pt x="54980" y="58230"/>
                </a:lnTo>
                <a:lnTo>
                  <a:pt x="55240" y="58110"/>
                </a:lnTo>
                <a:lnTo>
                  <a:pt x="55360" y="58360"/>
                </a:lnTo>
                <a:lnTo>
                  <a:pt x="55770" y="58140"/>
                </a:lnTo>
                <a:lnTo>
                  <a:pt x="55720" y="58040"/>
                </a:lnTo>
                <a:lnTo>
                  <a:pt x="55630" y="57850"/>
                </a:lnTo>
                <a:lnTo>
                  <a:pt x="55620" y="57820"/>
                </a:lnTo>
                <a:lnTo>
                  <a:pt x="55670" y="57800"/>
                </a:lnTo>
                <a:lnTo>
                  <a:pt x="55730" y="57880"/>
                </a:lnTo>
                <a:lnTo>
                  <a:pt x="55880" y="57770"/>
                </a:lnTo>
                <a:lnTo>
                  <a:pt x="55720" y="57550"/>
                </a:lnTo>
                <a:lnTo>
                  <a:pt x="55980" y="57360"/>
                </a:lnTo>
                <a:lnTo>
                  <a:pt x="56030" y="57430"/>
                </a:lnTo>
                <a:lnTo>
                  <a:pt x="56210" y="57310"/>
                </a:lnTo>
                <a:lnTo>
                  <a:pt x="56840" y="56870"/>
                </a:lnTo>
                <a:lnTo>
                  <a:pt x="57030" y="57100"/>
                </a:lnTo>
                <a:lnTo>
                  <a:pt x="57020" y="57200"/>
                </a:lnTo>
                <a:lnTo>
                  <a:pt x="56760" y="57370"/>
                </a:lnTo>
                <a:lnTo>
                  <a:pt x="56920" y="57620"/>
                </a:lnTo>
                <a:lnTo>
                  <a:pt x="57330" y="57230"/>
                </a:lnTo>
                <a:lnTo>
                  <a:pt x="57410" y="57300"/>
                </a:lnTo>
                <a:lnTo>
                  <a:pt x="57290" y="57400"/>
                </a:lnTo>
                <a:lnTo>
                  <a:pt x="57410" y="57590"/>
                </a:lnTo>
                <a:lnTo>
                  <a:pt x="57690" y="57790"/>
                </a:lnTo>
                <a:lnTo>
                  <a:pt x="57880" y="58090"/>
                </a:lnTo>
                <a:lnTo>
                  <a:pt x="58000" y="58090"/>
                </a:lnTo>
                <a:lnTo>
                  <a:pt x="58120" y="57930"/>
                </a:lnTo>
                <a:lnTo>
                  <a:pt x="58280" y="58060"/>
                </a:lnTo>
                <a:lnTo>
                  <a:pt x="58430" y="58510"/>
                </a:lnTo>
                <a:lnTo>
                  <a:pt x="58230" y="58510"/>
                </a:lnTo>
                <a:lnTo>
                  <a:pt x="58220" y="58600"/>
                </a:lnTo>
                <a:lnTo>
                  <a:pt x="58650" y="58610"/>
                </a:lnTo>
                <a:lnTo>
                  <a:pt x="58690" y="58750"/>
                </a:lnTo>
                <a:lnTo>
                  <a:pt x="58880" y="58820"/>
                </a:lnTo>
                <a:lnTo>
                  <a:pt x="58930" y="59070"/>
                </a:lnTo>
                <a:lnTo>
                  <a:pt x="59050" y="59090"/>
                </a:lnTo>
                <a:lnTo>
                  <a:pt x="59190" y="58990"/>
                </a:lnTo>
                <a:lnTo>
                  <a:pt x="58990" y="58900"/>
                </a:lnTo>
                <a:lnTo>
                  <a:pt x="59250" y="58920"/>
                </a:lnTo>
                <a:lnTo>
                  <a:pt x="59450" y="59140"/>
                </a:lnTo>
                <a:lnTo>
                  <a:pt x="59580" y="58810"/>
                </a:lnTo>
                <a:lnTo>
                  <a:pt x="59530" y="58780"/>
                </a:lnTo>
                <a:lnTo>
                  <a:pt x="59690" y="58630"/>
                </a:lnTo>
                <a:lnTo>
                  <a:pt x="60150" y="59010"/>
                </a:lnTo>
                <a:lnTo>
                  <a:pt x="60330" y="59000"/>
                </a:lnTo>
                <a:lnTo>
                  <a:pt x="60550" y="59080"/>
                </a:lnTo>
                <a:lnTo>
                  <a:pt x="60530" y="59130"/>
                </a:lnTo>
                <a:lnTo>
                  <a:pt x="60410" y="59090"/>
                </a:lnTo>
                <a:lnTo>
                  <a:pt x="60460" y="59170"/>
                </a:lnTo>
                <a:lnTo>
                  <a:pt x="60360" y="59290"/>
                </a:lnTo>
                <a:lnTo>
                  <a:pt x="60490" y="59490"/>
                </a:lnTo>
                <a:lnTo>
                  <a:pt x="60720" y="60250"/>
                </a:lnTo>
                <a:lnTo>
                  <a:pt x="60850" y="60330"/>
                </a:lnTo>
                <a:lnTo>
                  <a:pt x="61020" y="60150"/>
                </a:lnTo>
                <a:lnTo>
                  <a:pt x="61230" y="59940"/>
                </a:lnTo>
                <a:lnTo>
                  <a:pt x="61350" y="60180"/>
                </a:lnTo>
                <a:lnTo>
                  <a:pt x="61310" y="60240"/>
                </a:lnTo>
                <a:lnTo>
                  <a:pt x="61340" y="60540"/>
                </a:lnTo>
                <a:lnTo>
                  <a:pt x="61650" y="61020"/>
                </a:lnTo>
                <a:lnTo>
                  <a:pt x="61740" y="60970"/>
                </a:lnTo>
                <a:lnTo>
                  <a:pt x="61830" y="61160"/>
                </a:lnTo>
                <a:lnTo>
                  <a:pt x="61790" y="61940"/>
                </a:lnTo>
                <a:lnTo>
                  <a:pt x="62350" y="61800"/>
                </a:lnTo>
                <a:lnTo>
                  <a:pt x="63170" y="61730"/>
                </a:lnTo>
                <a:lnTo>
                  <a:pt x="63680" y="61780"/>
                </a:lnTo>
                <a:lnTo>
                  <a:pt x="63680" y="62110"/>
                </a:lnTo>
                <a:lnTo>
                  <a:pt x="63510" y="62240"/>
                </a:lnTo>
                <a:lnTo>
                  <a:pt x="63600" y="62250"/>
                </a:lnTo>
                <a:lnTo>
                  <a:pt x="63590" y="62640"/>
                </a:lnTo>
                <a:lnTo>
                  <a:pt x="63710" y="62650"/>
                </a:lnTo>
                <a:lnTo>
                  <a:pt x="63780" y="64260"/>
                </a:lnTo>
                <a:lnTo>
                  <a:pt x="63700" y="64270"/>
                </a:lnTo>
                <a:lnTo>
                  <a:pt x="63780" y="64370"/>
                </a:lnTo>
                <a:lnTo>
                  <a:pt x="63800" y="64620"/>
                </a:lnTo>
                <a:lnTo>
                  <a:pt x="63800" y="64690"/>
                </a:lnTo>
                <a:lnTo>
                  <a:pt x="63800" y="64760"/>
                </a:lnTo>
                <a:lnTo>
                  <a:pt x="63790" y="64780"/>
                </a:lnTo>
                <a:lnTo>
                  <a:pt x="63780" y="64780"/>
                </a:lnTo>
                <a:lnTo>
                  <a:pt x="63650" y="64790"/>
                </a:lnTo>
                <a:lnTo>
                  <a:pt x="63570" y="64790"/>
                </a:lnTo>
                <a:lnTo>
                  <a:pt x="63390" y="64800"/>
                </a:lnTo>
                <a:lnTo>
                  <a:pt x="63360" y="64800"/>
                </a:lnTo>
                <a:lnTo>
                  <a:pt x="63320" y="64800"/>
                </a:lnTo>
                <a:lnTo>
                  <a:pt x="63310" y="64800"/>
                </a:lnTo>
                <a:lnTo>
                  <a:pt x="63300" y="64940"/>
                </a:lnTo>
                <a:lnTo>
                  <a:pt x="63300" y="65180"/>
                </a:lnTo>
                <a:lnTo>
                  <a:pt x="63190" y="65180"/>
                </a:lnTo>
                <a:lnTo>
                  <a:pt x="63180" y="65230"/>
                </a:lnTo>
                <a:lnTo>
                  <a:pt x="63180" y="65260"/>
                </a:lnTo>
                <a:lnTo>
                  <a:pt x="63060" y="65270"/>
                </a:lnTo>
                <a:lnTo>
                  <a:pt x="62960" y="65280"/>
                </a:lnTo>
                <a:lnTo>
                  <a:pt x="62830" y="65290"/>
                </a:lnTo>
                <a:lnTo>
                  <a:pt x="62770" y="65290"/>
                </a:lnTo>
                <a:lnTo>
                  <a:pt x="62630" y="65300"/>
                </a:lnTo>
                <a:lnTo>
                  <a:pt x="62590" y="65300"/>
                </a:lnTo>
                <a:lnTo>
                  <a:pt x="62380" y="65310"/>
                </a:lnTo>
                <a:lnTo>
                  <a:pt x="62280" y="65310"/>
                </a:lnTo>
                <a:lnTo>
                  <a:pt x="6213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