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Chisinau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Chisina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460" y="50250"/>
                </a:moveTo>
                <a:lnTo>
                  <a:pt x="62320" y="50640"/>
                </a:lnTo>
                <a:lnTo>
                  <a:pt x="62380" y="51030"/>
                </a:lnTo>
                <a:lnTo>
                  <a:pt x="61910" y="51060"/>
                </a:lnTo>
                <a:lnTo>
                  <a:pt x="61980" y="51560"/>
                </a:lnTo>
                <a:lnTo>
                  <a:pt x="61610" y="51610"/>
                </a:lnTo>
                <a:lnTo>
                  <a:pt x="61480" y="51760"/>
                </a:lnTo>
                <a:lnTo>
                  <a:pt x="61480" y="51770"/>
                </a:lnTo>
                <a:lnTo>
                  <a:pt x="61840" y="51970"/>
                </a:lnTo>
                <a:lnTo>
                  <a:pt x="61970" y="52040"/>
                </a:lnTo>
                <a:lnTo>
                  <a:pt x="62430" y="52200"/>
                </a:lnTo>
                <a:lnTo>
                  <a:pt x="63060" y="52240"/>
                </a:lnTo>
                <a:lnTo>
                  <a:pt x="63060" y="52250"/>
                </a:lnTo>
                <a:lnTo>
                  <a:pt x="63100" y="53680"/>
                </a:lnTo>
                <a:lnTo>
                  <a:pt x="62960" y="53680"/>
                </a:lnTo>
                <a:lnTo>
                  <a:pt x="62920" y="53780"/>
                </a:lnTo>
                <a:lnTo>
                  <a:pt x="63220" y="54090"/>
                </a:lnTo>
                <a:lnTo>
                  <a:pt x="63150" y="54290"/>
                </a:lnTo>
                <a:lnTo>
                  <a:pt x="63130" y="54040"/>
                </a:lnTo>
                <a:lnTo>
                  <a:pt x="62950" y="54090"/>
                </a:lnTo>
                <a:lnTo>
                  <a:pt x="62890" y="54040"/>
                </a:lnTo>
                <a:lnTo>
                  <a:pt x="62730" y="54240"/>
                </a:lnTo>
                <a:lnTo>
                  <a:pt x="61840" y="54220"/>
                </a:lnTo>
                <a:lnTo>
                  <a:pt x="61680" y="54090"/>
                </a:lnTo>
                <a:lnTo>
                  <a:pt x="61380" y="54260"/>
                </a:lnTo>
                <a:lnTo>
                  <a:pt x="61340" y="54170"/>
                </a:lnTo>
                <a:lnTo>
                  <a:pt x="61240" y="54240"/>
                </a:lnTo>
                <a:lnTo>
                  <a:pt x="61010" y="54230"/>
                </a:lnTo>
                <a:lnTo>
                  <a:pt x="60790" y="53900"/>
                </a:lnTo>
                <a:lnTo>
                  <a:pt x="60650" y="53800"/>
                </a:lnTo>
                <a:lnTo>
                  <a:pt x="60500" y="53770"/>
                </a:lnTo>
                <a:lnTo>
                  <a:pt x="60400" y="53920"/>
                </a:lnTo>
                <a:lnTo>
                  <a:pt x="59390" y="53640"/>
                </a:lnTo>
                <a:lnTo>
                  <a:pt x="59420" y="53060"/>
                </a:lnTo>
                <a:lnTo>
                  <a:pt x="58970" y="53030"/>
                </a:lnTo>
                <a:lnTo>
                  <a:pt x="59030" y="52540"/>
                </a:lnTo>
                <a:lnTo>
                  <a:pt x="59100" y="51970"/>
                </a:lnTo>
                <a:lnTo>
                  <a:pt x="59000" y="51970"/>
                </a:lnTo>
                <a:lnTo>
                  <a:pt x="59040" y="51850"/>
                </a:lnTo>
                <a:lnTo>
                  <a:pt x="58810" y="51750"/>
                </a:lnTo>
                <a:lnTo>
                  <a:pt x="58910" y="51540"/>
                </a:lnTo>
                <a:lnTo>
                  <a:pt x="58880" y="51500"/>
                </a:lnTo>
                <a:lnTo>
                  <a:pt x="58650" y="51390"/>
                </a:lnTo>
                <a:lnTo>
                  <a:pt x="58470" y="51170"/>
                </a:lnTo>
                <a:lnTo>
                  <a:pt x="58280" y="51070"/>
                </a:lnTo>
                <a:lnTo>
                  <a:pt x="58120" y="51400"/>
                </a:lnTo>
                <a:lnTo>
                  <a:pt x="58110" y="51210"/>
                </a:lnTo>
                <a:lnTo>
                  <a:pt x="57940" y="51280"/>
                </a:lnTo>
                <a:lnTo>
                  <a:pt x="57930" y="51150"/>
                </a:lnTo>
                <a:lnTo>
                  <a:pt x="58100" y="51030"/>
                </a:lnTo>
                <a:lnTo>
                  <a:pt x="57970" y="50920"/>
                </a:lnTo>
                <a:lnTo>
                  <a:pt x="57870" y="51020"/>
                </a:lnTo>
                <a:lnTo>
                  <a:pt x="57710" y="50820"/>
                </a:lnTo>
                <a:lnTo>
                  <a:pt x="57510" y="51100"/>
                </a:lnTo>
                <a:lnTo>
                  <a:pt x="57140" y="50380"/>
                </a:lnTo>
                <a:lnTo>
                  <a:pt x="56670" y="49780"/>
                </a:lnTo>
                <a:lnTo>
                  <a:pt x="56520" y="49840"/>
                </a:lnTo>
                <a:lnTo>
                  <a:pt x="56270" y="49420"/>
                </a:lnTo>
                <a:lnTo>
                  <a:pt x="56120" y="49510"/>
                </a:lnTo>
                <a:lnTo>
                  <a:pt x="55990" y="49400"/>
                </a:lnTo>
                <a:lnTo>
                  <a:pt x="56050" y="49290"/>
                </a:lnTo>
                <a:lnTo>
                  <a:pt x="55850" y="49080"/>
                </a:lnTo>
                <a:lnTo>
                  <a:pt x="55770" y="49170"/>
                </a:lnTo>
                <a:lnTo>
                  <a:pt x="55700" y="48710"/>
                </a:lnTo>
                <a:lnTo>
                  <a:pt x="55540" y="48730"/>
                </a:lnTo>
                <a:lnTo>
                  <a:pt x="55610" y="48820"/>
                </a:lnTo>
                <a:lnTo>
                  <a:pt x="55550" y="48870"/>
                </a:lnTo>
                <a:lnTo>
                  <a:pt x="55440" y="48830"/>
                </a:lnTo>
                <a:lnTo>
                  <a:pt x="55210" y="48220"/>
                </a:lnTo>
                <a:lnTo>
                  <a:pt x="55010" y="48140"/>
                </a:lnTo>
                <a:lnTo>
                  <a:pt x="54940" y="48030"/>
                </a:lnTo>
                <a:lnTo>
                  <a:pt x="55110" y="47910"/>
                </a:lnTo>
                <a:lnTo>
                  <a:pt x="55280" y="47970"/>
                </a:lnTo>
                <a:lnTo>
                  <a:pt x="55450" y="47570"/>
                </a:lnTo>
                <a:lnTo>
                  <a:pt x="55550" y="47540"/>
                </a:lnTo>
                <a:lnTo>
                  <a:pt x="56260" y="47590"/>
                </a:lnTo>
                <a:lnTo>
                  <a:pt x="56410" y="47450"/>
                </a:lnTo>
                <a:lnTo>
                  <a:pt x="56680" y="47540"/>
                </a:lnTo>
                <a:lnTo>
                  <a:pt x="56600" y="47440"/>
                </a:lnTo>
                <a:lnTo>
                  <a:pt x="56550" y="47380"/>
                </a:lnTo>
                <a:lnTo>
                  <a:pt x="56500" y="47310"/>
                </a:lnTo>
                <a:lnTo>
                  <a:pt x="56570" y="47220"/>
                </a:lnTo>
                <a:lnTo>
                  <a:pt x="56430" y="46970"/>
                </a:lnTo>
                <a:lnTo>
                  <a:pt x="56210" y="46710"/>
                </a:lnTo>
                <a:lnTo>
                  <a:pt x="56070" y="46590"/>
                </a:lnTo>
                <a:lnTo>
                  <a:pt x="55850" y="46410"/>
                </a:lnTo>
                <a:lnTo>
                  <a:pt x="55770" y="46340"/>
                </a:lnTo>
                <a:lnTo>
                  <a:pt x="55580" y="46060"/>
                </a:lnTo>
                <a:lnTo>
                  <a:pt x="55620" y="46000"/>
                </a:lnTo>
                <a:lnTo>
                  <a:pt x="55580" y="45960"/>
                </a:lnTo>
                <a:lnTo>
                  <a:pt x="55610" y="45930"/>
                </a:lnTo>
                <a:lnTo>
                  <a:pt x="55660" y="45870"/>
                </a:lnTo>
                <a:lnTo>
                  <a:pt x="55940" y="46180"/>
                </a:lnTo>
                <a:lnTo>
                  <a:pt x="56210" y="46310"/>
                </a:lnTo>
                <a:lnTo>
                  <a:pt x="56330" y="46470"/>
                </a:lnTo>
                <a:lnTo>
                  <a:pt x="56710" y="46720"/>
                </a:lnTo>
                <a:lnTo>
                  <a:pt x="57090" y="47210"/>
                </a:lnTo>
                <a:lnTo>
                  <a:pt x="57070" y="47130"/>
                </a:lnTo>
                <a:lnTo>
                  <a:pt x="57210" y="46930"/>
                </a:lnTo>
                <a:lnTo>
                  <a:pt x="57280" y="46640"/>
                </a:lnTo>
                <a:lnTo>
                  <a:pt x="57560" y="46290"/>
                </a:lnTo>
                <a:lnTo>
                  <a:pt x="57720" y="46250"/>
                </a:lnTo>
                <a:lnTo>
                  <a:pt x="57580" y="46020"/>
                </a:lnTo>
                <a:lnTo>
                  <a:pt x="57670" y="45870"/>
                </a:lnTo>
                <a:lnTo>
                  <a:pt x="57970" y="46110"/>
                </a:lnTo>
                <a:lnTo>
                  <a:pt x="58080" y="45890"/>
                </a:lnTo>
                <a:lnTo>
                  <a:pt x="58140" y="45910"/>
                </a:lnTo>
                <a:lnTo>
                  <a:pt x="58340" y="46120"/>
                </a:lnTo>
                <a:lnTo>
                  <a:pt x="58390" y="46030"/>
                </a:lnTo>
                <a:lnTo>
                  <a:pt x="58600" y="46270"/>
                </a:lnTo>
                <a:lnTo>
                  <a:pt x="59060" y="46600"/>
                </a:lnTo>
                <a:lnTo>
                  <a:pt x="59110" y="46200"/>
                </a:lnTo>
                <a:lnTo>
                  <a:pt x="59170" y="46090"/>
                </a:lnTo>
                <a:lnTo>
                  <a:pt x="59230" y="46190"/>
                </a:lnTo>
                <a:lnTo>
                  <a:pt x="59320" y="46090"/>
                </a:lnTo>
                <a:lnTo>
                  <a:pt x="59210" y="45850"/>
                </a:lnTo>
                <a:lnTo>
                  <a:pt x="59340" y="45890"/>
                </a:lnTo>
                <a:lnTo>
                  <a:pt x="59370" y="45840"/>
                </a:lnTo>
                <a:lnTo>
                  <a:pt x="59220" y="45370"/>
                </a:lnTo>
                <a:lnTo>
                  <a:pt x="59220" y="45350"/>
                </a:lnTo>
                <a:lnTo>
                  <a:pt x="59400" y="45410"/>
                </a:lnTo>
                <a:lnTo>
                  <a:pt x="59490" y="45370"/>
                </a:lnTo>
                <a:lnTo>
                  <a:pt x="59720" y="45510"/>
                </a:lnTo>
                <a:lnTo>
                  <a:pt x="59770" y="45460"/>
                </a:lnTo>
                <a:lnTo>
                  <a:pt x="59910" y="45620"/>
                </a:lnTo>
                <a:lnTo>
                  <a:pt x="60110" y="45560"/>
                </a:lnTo>
                <a:lnTo>
                  <a:pt x="60230" y="45690"/>
                </a:lnTo>
                <a:lnTo>
                  <a:pt x="60290" y="45560"/>
                </a:lnTo>
                <a:lnTo>
                  <a:pt x="60470" y="45630"/>
                </a:lnTo>
                <a:lnTo>
                  <a:pt x="60410" y="45500"/>
                </a:lnTo>
                <a:lnTo>
                  <a:pt x="60510" y="45660"/>
                </a:lnTo>
                <a:lnTo>
                  <a:pt x="60490" y="45860"/>
                </a:lnTo>
                <a:lnTo>
                  <a:pt x="60700" y="45880"/>
                </a:lnTo>
                <a:lnTo>
                  <a:pt x="60700" y="45910"/>
                </a:lnTo>
                <a:lnTo>
                  <a:pt x="60690" y="46090"/>
                </a:lnTo>
                <a:lnTo>
                  <a:pt x="60740" y="46170"/>
                </a:lnTo>
                <a:lnTo>
                  <a:pt x="60800" y="46160"/>
                </a:lnTo>
                <a:lnTo>
                  <a:pt x="60800" y="46210"/>
                </a:lnTo>
                <a:lnTo>
                  <a:pt x="60650" y="46230"/>
                </a:lnTo>
                <a:lnTo>
                  <a:pt x="60660" y="46340"/>
                </a:lnTo>
                <a:lnTo>
                  <a:pt x="60930" y="46610"/>
                </a:lnTo>
                <a:lnTo>
                  <a:pt x="60830" y="46600"/>
                </a:lnTo>
                <a:lnTo>
                  <a:pt x="60690" y="46790"/>
                </a:lnTo>
                <a:lnTo>
                  <a:pt x="60550" y="46780"/>
                </a:lnTo>
                <a:lnTo>
                  <a:pt x="60470" y="46850"/>
                </a:lnTo>
                <a:lnTo>
                  <a:pt x="60460" y="47020"/>
                </a:lnTo>
                <a:lnTo>
                  <a:pt x="60730" y="47040"/>
                </a:lnTo>
                <a:lnTo>
                  <a:pt x="60720" y="47130"/>
                </a:lnTo>
                <a:lnTo>
                  <a:pt x="60650" y="47120"/>
                </a:lnTo>
                <a:lnTo>
                  <a:pt x="60640" y="47320"/>
                </a:lnTo>
                <a:lnTo>
                  <a:pt x="60990" y="47350"/>
                </a:lnTo>
                <a:lnTo>
                  <a:pt x="60990" y="47280"/>
                </a:lnTo>
                <a:lnTo>
                  <a:pt x="61180" y="47300"/>
                </a:lnTo>
                <a:lnTo>
                  <a:pt x="61280" y="46900"/>
                </a:lnTo>
                <a:lnTo>
                  <a:pt x="61810" y="47000"/>
                </a:lnTo>
                <a:lnTo>
                  <a:pt x="61620" y="46750"/>
                </a:lnTo>
                <a:lnTo>
                  <a:pt x="61950" y="46830"/>
                </a:lnTo>
                <a:lnTo>
                  <a:pt x="61900" y="47020"/>
                </a:lnTo>
                <a:lnTo>
                  <a:pt x="62010" y="47060"/>
                </a:lnTo>
                <a:lnTo>
                  <a:pt x="62120" y="46890"/>
                </a:lnTo>
                <a:lnTo>
                  <a:pt x="62230" y="46990"/>
                </a:lnTo>
                <a:lnTo>
                  <a:pt x="62180" y="47100"/>
                </a:lnTo>
                <a:lnTo>
                  <a:pt x="62730" y="47250"/>
                </a:lnTo>
                <a:lnTo>
                  <a:pt x="62980" y="46970"/>
                </a:lnTo>
                <a:lnTo>
                  <a:pt x="63100" y="46730"/>
                </a:lnTo>
                <a:lnTo>
                  <a:pt x="63130" y="46740"/>
                </a:lnTo>
                <a:lnTo>
                  <a:pt x="63330" y="46740"/>
                </a:lnTo>
                <a:lnTo>
                  <a:pt x="63360" y="46740"/>
                </a:lnTo>
                <a:lnTo>
                  <a:pt x="63380" y="46720"/>
                </a:lnTo>
                <a:lnTo>
                  <a:pt x="63600" y="46570"/>
                </a:lnTo>
                <a:lnTo>
                  <a:pt x="63640" y="46550"/>
                </a:lnTo>
                <a:lnTo>
                  <a:pt x="63650" y="46540"/>
                </a:lnTo>
                <a:lnTo>
                  <a:pt x="63650" y="46550"/>
                </a:lnTo>
                <a:lnTo>
                  <a:pt x="63790" y="46780"/>
                </a:lnTo>
                <a:lnTo>
                  <a:pt x="63850" y="46760"/>
                </a:lnTo>
                <a:lnTo>
                  <a:pt x="63860" y="46780"/>
                </a:lnTo>
                <a:lnTo>
                  <a:pt x="63960" y="46980"/>
                </a:lnTo>
                <a:lnTo>
                  <a:pt x="63980" y="47020"/>
                </a:lnTo>
                <a:lnTo>
                  <a:pt x="64300" y="47320"/>
                </a:lnTo>
                <a:lnTo>
                  <a:pt x="64430" y="47370"/>
                </a:lnTo>
                <a:lnTo>
                  <a:pt x="64470" y="47390"/>
                </a:lnTo>
                <a:lnTo>
                  <a:pt x="64860" y="47410"/>
                </a:lnTo>
                <a:lnTo>
                  <a:pt x="64820" y="47570"/>
                </a:lnTo>
                <a:lnTo>
                  <a:pt x="64810" y="47610"/>
                </a:lnTo>
                <a:lnTo>
                  <a:pt x="64800" y="47660"/>
                </a:lnTo>
                <a:lnTo>
                  <a:pt x="64810" y="47670"/>
                </a:lnTo>
                <a:lnTo>
                  <a:pt x="65000" y="47770"/>
                </a:lnTo>
                <a:lnTo>
                  <a:pt x="65010" y="47780"/>
                </a:lnTo>
                <a:lnTo>
                  <a:pt x="65040" y="47840"/>
                </a:lnTo>
                <a:lnTo>
                  <a:pt x="65000" y="47900"/>
                </a:lnTo>
                <a:lnTo>
                  <a:pt x="64910" y="48050"/>
                </a:lnTo>
                <a:lnTo>
                  <a:pt x="64130" y="47800"/>
                </a:lnTo>
                <a:lnTo>
                  <a:pt x="64010" y="47710"/>
                </a:lnTo>
                <a:lnTo>
                  <a:pt x="63870" y="47730"/>
                </a:lnTo>
                <a:lnTo>
                  <a:pt x="63890" y="47920"/>
                </a:lnTo>
                <a:lnTo>
                  <a:pt x="64150" y="48000"/>
                </a:lnTo>
                <a:lnTo>
                  <a:pt x="64070" y="48130"/>
                </a:lnTo>
                <a:lnTo>
                  <a:pt x="63900" y="48100"/>
                </a:lnTo>
                <a:lnTo>
                  <a:pt x="63890" y="48170"/>
                </a:lnTo>
                <a:lnTo>
                  <a:pt x="63750" y="48150"/>
                </a:lnTo>
                <a:lnTo>
                  <a:pt x="63740" y="48210"/>
                </a:lnTo>
                <a:lnTo>
                  <a:pt x="63450" y="48180"/>
                </a:lnTo>
                <a:lnTo>
                  <a:pt x="63490" y="47940"/>
                </a:lnTo>
                <a:lnTo>
                  <a:pt x="63220" y="47910"/>
                </a:lnTo>
                <a:lnTo>
                  <a:pt x="63180" y="48110"/>
                </a:lnTo>
                <a:lnTo>
                  <a:pt x="63150" y="48040"/>
                </a:lnTo>
                <a:lnTo>
                  <a:pt x="63100" y="48220"/>
                </a:lnTo>
                <a:lnTo>
                  <a:pt x="63000" y="48300"/>
                </a:lnTo>
                <a:lnTo>
                  <a:pt x="62930" y="48350"/>
                </a:lnTo>
                <a:lnTo>
                  <a:pt x="62860" y="48730"/>
                </a:lnTo>
                <a:lnTo>
                  <a:pt x="62650" y="48720"/>
                </a:lnTo>
                <a:lnTo>
                  <a:pt x="62650" y="48660"/>
                </a:lnTo>
                <a:lnTo>
                  <a:pt x="62390" y="48680"/>
                </a:lnTo>
                <a:lnTo>
                  <a:pt x="62280" y="48610"/>
                </a:lnTo>
                <a:lnTo>
                  <a:pt x="62310" y="48450"/>
                </a:lnTo>
                <a:lnTo>
                  <a:pt x="61910" y="48430"/>
                </a:lnTo>
                <a:lnTo>
                  <a:pt x="61900" y="48500"/>
                </a:lnTo>
                <a:lnTo>
                  <a:pt x="62010" y="48500"/>
                </a:lnTo>
                <a:lnTo>
                  <a:pt x="61930" y="48920"/>
                </a:lnTo>
                <a:lnTo>
                  <a:pt x="61980" y="49000"/>
                </a:lnTo>
                <a:lnTo>
                  <a:pt x="61870" y="49080"/>
                </a:lnTo>
                <a:lnTo>
                  <a:pt x="61910" y="49160"/>
                </a:lnTo>
                <a:lnTo>
                  <a:pt x="61900" y="49160"/>
                </a:lnTo>
                <a:lnTo>
                  <a:pt x="61820" y="49210"/>
                </a:lnTo>
                <a:lnTo>
                  <a:pt x="62080" y="49620"/>
                </a:lnTo>
                <a:lnTo>
                  <a:pt x="61820" y="49730"/>
                </a:lnTo>
                <a:lnTo>
                  <a:pt x="62170" y="50010"/>
                </a:lnTo>
                <a:lnTo>
                  <a:pt x="62230" y="50090"/>
                </a:lnTo>
                <a:lnTo>
                  <a:pt x="62200" y="50160"/>
                </a:lnTo>
                <a:lnTo>
                  <a:pt x="62460" y="50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