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Causeni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Caus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170" y="57820"/>
                </a:moveTo>
                <a:lnTo>
                  <a:pt x="64220" y="57910"/>
                </a:lnTo>
                <a:lnTo>
                  <a:pt x="64900" y="57500"/>
                </a:lnTo>
                <a:lnTo>
                  <a:pt x="64990" y="57750"/>
                </a:lnTo>
                <a:lnTo>
                  <a:pt x="65380" y="57520"/>
                </a:lnTo>
                <a:lnTo>
                  <a:pt x="65640" y="57510"/>
                </a:lnTo>
                <a:lnTo>
                  <a:pt x="65880" y="58500"/>
                </a:lnTo>
                <a:lnTo>
                  <a:pt x="65980" y="58480"/>
                </a:lnTo>
                <a:lnTo>
                  <a:pt x="66070" y="58790"/>
                </a:lnTo>
                <a:lnTo>
                  <a:pt x="66880" y="58640"/>
                </a:lnTo>
                <a:lnTo>
                  <a:pt x="67060" y="58610"/>
                </a:lnTo>
                <a:lnTo>
                  <a:pt x="67070" y="58470"/>
                </a:lnTo>
                <a:lnTo>
                  <a:pt x="67150" y="58450"/>
                </a:lnTo>
                <a:lnTo>
                  <a:pt x="66940" y="57690"/>
                </a:lnTo>
                <a:lnTo>
                  <a:pt x="67110" y="57600"/>
                </a:lnTo>
                <a:lnTo>
                  <a:pt x="67060" y="57410"/>
                </a:lnTo>
                <a:lnTo>
                  <a:pt x="67240" y="57340"/>
                </a:lnTo>
                <a:lnTo>
                  <a:pt x="67180" y="57130"/>
                </a:lnTo>
                <a:lnTo>
                  <a:pt x="67310" y="57050"/>
                </a:lnTo>
                <a:lnTo>
                  <a:pt x="67440" y="57270"/>
                </a:lnTo>
                <a:lnTo>
                  <a:pt x="68510" y="56850"/>
                </a:lnTo>
                <a:lnTo>
                  <a:pt x="68380" y="56480"/>
                </a:lnTo>
                <a:lnTo>
                  <a:pt x="68040" y="56470"/>
                </a:lnTo>
                <a:lnTo>
                  <a:pt x="68070" y="56150"/>
                </a:lnTo>
                <a:lnTo>
                  <a:pt x="68570" y="56280"/>
                </a:lnTo>
                <a:lnTo>
                  <a:pt x="68480" y="56050"/>
                </a:lnTo>
                <a:lnTo>
                  <a:pt x="68950" y="56150"/>
                </a:lnTo>
                <a:lnTo>
                  <a:pt x="68930" y="56070"/>
                </a:lnTo>
                <a:lnTo>
                  <a:pt x="69030" y="56100"/>
                </a:lnTo>
                <a:lnTo>
                  <a:pt x="68910" y="55820"/>
                </a:lnTo>
                <a:lnTo>
                  <a:pt x="68970" y="55800"/>
                </a:lnTo>
                <a:lnTo>
                  <a:pt x="69050" y="55890"/>
                </a:lnTo>
                <a:lnTo>
                  <a:pt x="69150" y="55840"/>
                </a:lnTo>
                <a:lnTo>
                  <a:pt x="69300" y="55960"/>
                </a:lnTo>
                <a:lnTo>
                  <a:pt x="69550" y="55850"/>
                </a:lnTo>
                <a:lnTo>
                  <a:pt x="70500" y="56020"/>
                </a:lnTo>
                <a:lnTo>
                  <a:pt x="70610" y="56040"/>
                </a:lnTo>
                <a:lnTo>
                  <a:pt x="70660" y="55500"/>
                </a:lnTo>
                <a:lnTo>
                  <a:pt x="70820" y="55580"/>
                </a:lnTo>
                <a:lnTo>
                  <a:pt x="70960" y="55770"/>
                </a:lnTo>
                <a:lnTo>
                  <a:pt x="71410" y="55630"/>
                </a:lnTo>
                <a:lnTo>
                  <a:pt x="71690" y="55640"/>
                </a:lnTo>
                <a:lnTo>
                  <a:pt x="71730" y="55580"/>
                </a:lnTo>
                <a:lnTo>
                  <a:pt x="71750" y="55590"/>
                </a:lnTo>
                <a:lnTo>
                  <a:pt x="71870" y="55650"/>
                </a:lnTo>
                <a:lnTo>
                  <a:pt x="71900" y="55670"/>
                </a:lnTo>
                <a:lnTo>
                  <a:pt x="71910" y="55770"/>
                </a:lnTo>
                <a:lnTo>
                  <a:pt x="71910" y="55780"/>
                </a:lnTo>
                <a:lnTo>
                  <a:pt x="72080" y="55820"/>
                </a:lnTo>
                <a:lnTo>
                  <a:pt x="71950" y="56020"/>
                </a:lnTo>
                <a:lnTo>
                  <a:pt x="72020" y="56030"/>
                </a:lnTo>
                <a:lnTo>
                  <a:pt x="72270" y="56040"/>
                </a:lnTo>
                <a:lnTo>
                  <a:pt x="72270" y="56100"/>
                </a:lnTo>
                <a:lnTo>
                  <a:pt x="72270" y="56140"/>
                </a:lnTo>
                <a:lnTo>
                  <a:pt x="72280" y="56410"/>
                </a:lnTo>
                <a:lnTo>
                  <a:pt x="72280" y="56590"/>
                </a:lnTo>
                <a:lnTo>
                  <a:pt x="72380" y="56510"/>
                </a:lnTo>
                <a:lnTo>
                  <a:pt x="72400" y="56490"/>
                </a:lnTo>
                <a:lnTo>
                  <a:pt x="72610" y="56530"/>
                </a:lnTo>
                <a:lnTo>
                  <a:pt x="72650" y="56210"/>
                </a:lnTo>
                <a:lnTo>
                  <a:pt x="72690" y="56210"/>
                </a:lnTo>
                <a:lnTo>
                  <a:pt x="72770" y="56220"/>
                </a:lnTo>
                <a:lnTo>
                  <a:pt x="72800" y="56220"/>
                </a:lnTo>
                <a:lnTo>
                  <a:pt x="72970" y="56240"/>
                </a:lnTo>
                <a:lnTo>
                  <a:pt x="73000" y="56320"/>
                </a:lnTo>
                <a:lnTo>
                  <a:pt x="73070" y="56500"/>
                </a:lnTo>
                <a:lnTo>
                  <a:pt x="73080" y="56510"/>
                </a:lnTo>
                <a:lnTo>
                  <a:pt x="73260" y="56610"/>
                </a:lnTo>
                <a:lnTo>
                  <a:pt x="73400" y="56680"/>
                </a:lnTo>
                <a:lnTo>
                  <a:pt x="73410" y="56680"/>
                </a:lnTo>
                <a:lnTo>
                  <a:pt x="73430" y="56680"/>
                </a:lnTo>
                <a:lnTo>
                  <a:pt x="73580" y="56690"/>
                </a:lnTo>
                <a:lnTo>
                  <a:pt x="73600" y="56700"/>
                </a:lnTo>
                <a:lnTo>
                  <a:pt x="73670" y="56630"/>
                </a:lnTo>
                <a:lnTo>
                  <a:pt x="73670" y="56440"/>
                </a:lnTo>
                <a:lnTo>
                  <a:pt x="73650" y="56400"/>
                </a:lnTo>
                <a:lnTo>
                  <a:pt x="73580" y="56260"/>
                </a:lnTo>
                <a:lnTo>
                  <a:pt x="73550" y="56190"/>
                </a:lnTo>
                <a:lnTo>
                  <a:pt x="73530" y="56160"/>
                </a:lnTo>
                <a:lnTo>
                  <a:pt x="73550" y="56150"/>
                </a:lnTo>
                <a:lnTo>
                  <a:pt x="73590" y="56150"/>
                </a:lnTo>
                <a:lnTo>
                  <a:pt x="73610" y="56140"/>
                </a:lnTo>
                <a:lnTo>
                  <a:pt x="73610" y="56150"/>
                </a:lnTo>
                <a:lnTo>
                  <a:pt x="73790" y="56360"/>
                </a:lnTo>
                <a:lnTo>
                  <a:pt x="73820" y="56390"/>
                </a:lnTo>
                <a:lnTo>
                  <a:pt x="73830" y="56430"/>
                </a:lnTo>
                <a:lnTo>
                  <a:pt x="73900" y="56710"/>
                </a:lnTo>
                <a:lnTo>
                  <a:pt x="73910" y="56720"/>
                </a:lnTo>
                <a:lnTo>
                  <a:pt x="73940" y="56730"/>
                </a:lnTo>
                <a:lnTo>
                  <a:pt x="73970" y="56740"/>
                </a:lnTo>
                <a:lnTo>
                  <a:pt x="73970" y="56730"/>
                </a:lnTo>
                <a:lnTo>
                  <a:pt x="73960" y="56310"/>
                </a:lnTo>
                <a:lnTo>
                  <a:pt x="73960" y="56260"/>
                </a:lnTo>
                <a:lnTo>
                  <a:pt x="73960" y="56240"/>
                </a:lnTo>
                <a:lnTo>
                  <a:pt x="73980" y="56200"/>
                </a:lnTo>
                <a:lnTo>
                  <a:pt x="74020" y="56110"/>
                </a:lnTo>
                <a:lnTo>
                  <a:pt x="74190" y="56000"/>
                </a:lnTo>
                <a:lnTo>
                  <a:pt x="74450" y="56070"/>
                </a:lnTo>
                <a:lnTo>
                  <a:pt x="74460" y="56060"/>
                </a:lnTo>
                <a:lnTo>
                  <a:pt x="74530" y="56040"/>
                </a:lnTo>
                <a:lnTo>
                  <a:pt x="74550" y="56040"/>
                </a:lnTo>
                <a:lnTo>
                  <a:pt x="74560" y="55960"/>
                </a:lnTo>
                <a:lnTo>
                  <a:pt x="74570" y="55870"/>
                </a:lnTo>
                <a:lnTo>
                  <a:pt x="74580" y="55810"/>
                </a:lnTo>
                <a:lnTo>
                  <a:pt x="74570" y="55770"/>
                </a:lnTo>
                <a:lnTo>
                  <a:pt x="74460" y="55450"/>
                </a:lnTo>
                <a:lnTo>
                  <a:pt x="74420" y="55350"/>
                </a:lnTo>
                <a:lnTo>
                  <a:pt x="74420" y="55330"/>
                </a:lnTo>
                <a:lnTo>
                  <a:pt x="74430" y="55330"/>
                </a:lnTo>
                <a:lnTo>
                  <a:pt x="74620" y="55260"/>
                </a:lnTo>
                <a:lnTo>
                  <a:pt x="74630" y="55250"/>
                </a:lnTo>
                <a:lnTo>
                  <a:pt x="74670" y="55240"/>
                </a:lnTo>
                <a:lnTo>
                  <a:pt x="74680" y="55230"/>
                </a:lnTo>
                <a:lnTo>
                  <a:pt x="74850" y="55090"/>
                </a:lnTo>
                <a:lnTo>
                  <a:pt x="74950" y="55020"/>
                </a:lnTo>
                <a:lnTo>
                  <a:pt x="74960" y="55000"/>
                </a:lnTo>
                <a:lnTo>
                  <a:pt x="75000" y="55020"/>
                </a:lnTo>
                <a:lnTo>
                  <a:pt x="75050" y="55030"/>
                </a:lnTo>
                <a:lnTo>
                  <a:pt x="75090" y="55050"/>
                </a:lnTo>
                <a:lnTo>
                  <a:pt x="75100" y="55070"/>
                </a:lnTo>
                <a:lnTo>
                  <a:pt x="75100" y="55080"/>
                </a:lnTo>
                <a:lnTo>
                  <a:pt x="75110" y="55120"/>
                </a:lnTo>
                <a:lnTo>
                  <a:pt x="75090" y="55140"/>
                </a:lnTo>
                <a:lnTo>
                  <a:pt x="74950" y="55250"/>
                </a:lnTo>
                <a:lnTo>
                  <a:pt x="74830" y="55350"/>
                </a:lnTo>
                <a:lnTo>
                  <a:pt x="74810" y="55440"/>
                </a:lnTo>
                <a:lnTo>
                  <a:pt x="74800" y="55480"/>
                </a:lnTo>
                <a:lnTo>
                  <a:pt x="74820" y="55500"/>
                </a:lnTo>
                <a:lnTo>
                  <a:pt x="74860" y="55560"/>
                </a:lnTo>
                <a:lnTo>
                  <a:pt x="74870" y="55580"/>
                </a:lnTo>
                <a:lnTo>
                  <a:pt x="74880" y="55580"/>
                </a:lnTo>
                <a:lnTo>
                  <a:pt x="75080" y="55600"/>
                </a:lnTo>
                <a:lnTo>
                  <a:pt x="75100" y="55610"/>
                </a:lnTo>
                <a:lnTo>
                  <a:pt x="75110" y="55600"/>
                </a:lnTo>
                <a:lnTo>
                  <a:pt x="75420" y="55410"/>
                </a:lnTo>
                <a:lnTo>
                  <a:pt x="75430" y="55400"/>
                </a:lnTo>
                <a:lnTo>
                  <a:pt x="75450" y="55420"/>
                </a:lnTo>
                <a:lnTo>
                  <a:pt x="75520" y="55510"/>
                </a:lnTo>
                <a:lnTo>
                  <a:pt x="75450" y="55690"/>
                </a:lnTo>
                <a:lnTo>
                  <a:pt x="75450" y="55700"/>
                </a:lnTo>
                <a:lnTo>
                  <a:pt x="75440" y="55730"/>
                </a:lnTo>
                <a:lnTo>
                  <a:pt x="75450" y="55750"/>
                </a:lnTo>
                <a:lnTo>
                  <a:pt x="75500" y="55830"/>
                </a:lnTo>
                <a:lnTo>
                  <a:pt x="75510" y="55840"/>
                </a:lnTo>
                <a:lnTo>
                  <a:pt x="75520" y="55840"/>
                </a:lnTo>
                <a:lnTo>
                  <a:pt x="75760" y="55900"/>
                </a:lnTo>
                <a:lnTo>
                  <a:pt x="75780" y="55900"/>
                </a:lnTo>
                <a:lnTo>
                  <a:pt x="75710" y="55560"/>
                </a:lnTo>
                <a:lnTo>
                  <a:pt x="75700" y="55540"/>
                </a:lnTo>
                <a:lnTo>
                  <a:pt x="75720" y="55530"/>
                </a:lnTo>
                <a:lnTo>
                  <a:pt x="75730" y="55520"/>
                </a:lnTo>
                <a:lnTo>
                  <a:pt x="75750" y="55510"/>
                </a:lnTo>
                <a:lnTo>
                  <a:pt x="75770" y="55520"/>
                </a:lnTo>
                <a:lnTo>
                  <a:pt x="76150" y="55800"/>
                </a:lnTo>
                <a:lnTo>
                  <a:pt x="76160" y="55800"/>
                </a:lnTo>
                <a:lnTo>
                  <a:pt x="76170" y="56010"/>
                </a:lnTo>
                <a:lnTo>
                  <a:pt x="76170" y="56030"/>
                </a:lnTo>
                <a:lnTo>
                  <a:pt x="76160" y="56040"/>
                </a:lnTo>
                <a:lnTo>
                  <a:pt x="76010" y="56160"/>
                </a:lnTo>
                <a:lnTo>
                  <a:pt x="75850" y="56280"/>
                </a:lnTo>
                <a:lnTo>
                  <a:pt x="75910" y="56340"/>
                </a:lnTo>
                <a:lnTo>
                  <a:pt x="76120" y="56600"/>
                </a:lnTo>
                <a:lnTo>
                  <a:pt x="76150" y="56640"/>
                </a:lnTo>
                <a:lnTo>
                  <a:pt x="76220" y="56670"/>
                </a:lnTo>
                <a:lnTo>
                  <a:pt x="76290" y="56690"/>
                </a:lnTo>
                <a:lnTo>
                  <a:pt x="76310" y="56700"/>
                </a:lnTo>
                <a:lnTo>
                  <a:pt x="76170" y="57370"/>
                </a:lnTo>
                <a:lnTo>
                  <a:pt x="76160" y="57380"/>
                </a:lnTo>
                <a:lnTo>
                  <a:pt x="76290" y="57890"/>
                </a:lnTo>
                <a:lnTo>
                  <a:pt x="76310" y="57960"/>
                </a:lnTo>
                <a:lnTo>
                  <a:pt x="76310" y="57980"/>
                </a:lnTo>
                <a:lnTo>
                  <a:pt x="76380" y="57990"/>
                </a:lnTo>
                <a:lnTo>
                  <a:pt x="76380" y="57980"/>
                </a:lnTo>
                <a:lnTo>
                  <a:pt x="76390" y="57980"/>
                </a:lnTo>
                <a:lnTo>
                  <a:pt x="76480" y="57830"/>
                </a:lnTo>
                <a:lnTo>
                  <a:pt x="76490" y="57810"/>
                </a:lnTo>
                <a:lnTo>
                  <a:pt x="76510" y="57820"/>
                </a:lnTo>
                <a:lnTo>
                  <a:pt x="76580" y="57920"/>
                </a:lnTo>
                <a:lnTo>
                  <a:pt x="76640" y="58010"/>
                </a:lnTo>
                <a:lnTo>
                  <a:pt x="76640" y="58030"/>
                </a:lnTo>
                <a:lnTo>
                  <a:pt x="76600" y="58250"/>
                </a:lnTo>
                <a:lnTo>
                  <a:pt x="76600" y="58270"/>
                </a:lnTo>
                <a:lnTo>
                  <a:pt x="76680" y="58560"/>
                </a:lnTo>
                <a:lnTo>
                  <a:pt x="76740" y="58730"/>
                </a:lnTo>
                <a:lnTo>
                  <a:pt x="76740" y="58760"/>
                </a:lnTo>
                <a:lnTo>
                  <a:pt x="76730" y="58780"/>
                </a:lnTo>
                <a:lnTo>
                  <a:pt x="76610" y="59070"/>
                </a:lnTo>
                <a:lnTo>
                  <a:pt x="76600" y="59080"/>
                </a:lnTo>
                <a:lnTo>
                  <a:pt x="76330" y="59270"/>
                </a:lnTo>
                <a:lnTo>
                  <a:pt x="76260" y="59320"/>
                </a:lnTo>
                <a:lnTo>
                  <a:pt x="76260" y="59470"/>
                </a:lnTo>
                <a:lnTo>
                  <a:pt x="76260" y="59490"/>
                </a:lnTo>
                <a:lnTo>
                  <a:pt x="76150" y="59740"/>
                </a:lnTo>
                <a:lnTo>
                  <a:pt x="76140" y="59740"/>
                </a:lnTo>
                <a:lnTo>
                  <a:pt x="75740" y="59720"/>
                </a:lnTo>
                <a:lnTo>
                  <a:pt x="75540" y="59910"/>
                </a:lnTo>
                <a:lnTo>
                  <a:pt x="75480" y="60120"/>
                </a:lnTo>
                <a:lnTo>
                  <a:pt x="75340" y="60060"/>
                </a:lnTo>
                <a:lnTo>
                  <a:pt x="75320" y="60380"/>
                </a:lnTo>
                <a:lnTo>
                  <a:pt x="75190" y="60380"/>
                </a:lnTo>
                <a:lnTo>
                  <a:pt x="75190" y="60390"/>
                </a:lnTo>
                <a:lnTo>
                  <a:pt x="75180" y="60560"/>
                </a:lnTo>
                <a:lnTo>
                  <a:pt x="75010" y="60500"/>
                </a:lnTo>
                <a:lnTo>
                  <a:pt x="75060" y="60770"/>
                </a:lnTo>
                <a:lnTo>
                  <a:pt x="74890" y="60880"/>
                </a:lnTo>
                <a:lnTo>
                  <a:pt x="74810" y="61340"/>
                </a:lnTo>
                <a:lnTo>
                  <a:pt x="74680" y="61230"/>
                </a:lnTo>
                <a:lnTo>
                  <a:pt x="74700" y="61160"/>
                </a:lnTo>
                <a:lnTo>
                  <a:pt x="74490" y="61140"/>
                </a:lnTo>
                <a:lnTo>
                  <a:pt x="74450" y="60950"/>
                </a:lnTo>
                <a:lnTo>
                  <a:pt x="74350" y="60890"/>
                </a:lnTo>
                <a:lnTo>
                  <a:pt x="74090" y="60910"/>
                </a:lnTo>
                <a:lnTo>
                  <a:pt x="74150" y="61100"/>
                </a:lnTo>
                <a:lnTo>
                  <a:pt x="74000" y="61120"/>
                </a:lnTo>
                <a:lnTo>
                  <a:pt x="73980" y="60930"/>
                </a:lnTo>
                <a:lnTo>
                  <a:pt x="73870" y="60950"/>
                </a:lnTo>
                <a:lnTo>
                  <a:pt x="73810" y="60830"/>
                </a:lnTo>
                <a:lnTo>
                  <a:pt x="73530" y="60960"/>
                </a:lnTo>
                <a:lnTo>
                  <a:pt x="73630" y="61020"/>
                </a:lnTo>
                <a:lnTo>
                  <a:pt x="73640" y="61120"/>
                </a:lnTo>
                <a:lnTo>
                  <a:pt x="72650" y="62060"/>
                </a:lnTo>
                <a:lnTo>
                  <a:pt x="72440" y="61660"/>
                </a:lnTo>
                <a:lnTo>
                  <a:pt x="72280" y="61610"/>
                </a:lnTo>
                <a:lnTo>
                  <a:pt x="72300" y="61670"/>
                </a:lnTo>
                <a:lnTo>
                  <a:pt x="72060" y="61800"/>
                </a:lnTo>
                <a:lnTo>
                  <a:pt x="71850" y="62070"/>
                </a:lnTo>
                <a:lnTo>
                  <a:pt x="71780" y="62150"/>
                </a:lnTo>
                <a:lnTo>
                  <a:pt x="71290" y="62140"/>
                </a:lnTo>
                <a:lnTo>
                  <a:pt x="71320" y="62210"/>
                </a:lnTo>
                <a:lnTo>
                  <a:pt x="70830" y="62660"/>
                </a:lnTo>
                <a:lnTo>
                  <a:pt x="71280" y="63470"/>
                </a:lnTo>
                <a:lnTo>
                  <a:pt x="70620" y="64010"/>
                </a:lnTo>
                <a:lnTo>
                  <a:pt x="71570" y="65180"/>
                </a:lnTo>
                <a:lnTo>
                  <a:pt x="71380" y="65410"/>
                </a:lnTo>
                <a:lnTo>
                  <a:pt x="71340" y="65470"/>
                </a:lnTo>
                <a:lnTo>
                  <a:pt x="70950" y="65960"/>
                </a:lnTo>
                <a:lnTo>
                  <a:pt x="70850" y="66100"/>
                </a:lnTo>
                <a:lnTo>
                  <a:pt x="70780" y="66180"/>
                </a:lnTo>
                <a:lnTo>
                  <a:pt x="70750" y="66190"/>
                </a:lnTo>
                <a:lnTo>
                  <a:pt x="70630" y="66350"/>
                </a:lnTo>
                <a:lnTo>
                  <a:pt x="70520" y="66480"/>
                </a:lnTo>
                <a:lnTo>
                  <a:pt x="70430" y="66580"/>
                </a:lnTo>
                <a:lnTo>
                  <a:pt x="70430" y="66590"/>
                </a:lnTo>
                <a:lnTo>
                  <a:pt x="70570" y="66920"/>
                </a:lnTo>
                <a:lnTo>
                  <a:pt x="70680" y="67190"/>
                </a:lnTo>
                <a:lnTo>
                  <a:pt x="70630" y="67210"/>
                </a:lnTo>
                <a:lnTo>
                  <a:pt x="70580" y="67110"/>
                </a:lnTo>
                <a:lnTo>
                  <a:pt x="70220" y="66230"/>
                </a:lnTo>
                <a:lnTo>
                  <a:pt x="70270" y="66210"/>
                </a:lnTo>
                <a:lnTo>
                  <a:pt x="70270" y="66200"/>
                </a:lnTo>
                <a:lnTo>
                  <a:pt x="70200" y="66020"/>
                </a:lnTo>
                <a:lnTo>
                  <a:pt x="70190" y="66010"/>
                </a:lnTo>
                <a:lnTo>
                  <a:pt x="70160" y="65940"/>
                </a:lnTo>
                <a:lnTo>
                  <a:pt x="70030" y="65630"/>
                </a:lnTo>
                <a:lnTo>
                  <a:pt x="69850" y="65210"/>
                </a:lnTo>
                <a:lnTo>
                  <a:pt x="69820" y="65120"/>
                </a:lnTo>
                <a:lnTo>
                  <a:pt x="69790" y="65060"/>
                </a:lnTo>
                <a:lnTo>
                  <a:pt x="69760" y="64990"/>
                </a:lnTo>
                <a:lnTo>
                  <a:pt x="69760" y="64980"/>
                </a:lnTo>
                <a:lnTo>
                  <a:pt x="69710" y="64890"/>
                </a:lnTo>
                <a:lnTo>
                  <a:pt x="69690" y="64870"/>
                </a:lnTo>
                <a:lnTo>
                  <a:pt x="69690" y="64860"/>
                </a:lnTo>
                <a:lnTo>
                  <a:pt x="69680" y="64870"/>
                </a:lnTo>
                <a:lnTo>
                  <a:pt x="69570" y="64930"/>
                </a:lnTo>
                <a:lnTo>
                  <a:pt x="69400" y="65040"/>
                </a:lnTo>
                <a:lnTo>
                  <a:pt x="69400" y="65050"/>
                </a:lnTo>
                <a:lnTo>
                  <a:pt x="69370" y="65060"/>
                </a:lnTo>
                <a:lnTo>
                  <a:pt x="69300" y="65110"/>
                </a:lnTo>
                <a:lnTo>
                  <a:pt x="69310" y="65150"/>
                </a:lnTo>
                <a:lnTo>
                  <a:pt x="69320" y="65190"/>
                </a:lnTo>
                <a:lnTo>
                  <a:pt x="69320" y="65200"/>
                </a:lnTo>
                <a:lnTo>
                  <a:pt x="69370" y="65330"/>
                </a:lnTo>
                <a:lnTo>
                  <a:pt x="69430" y="65530"/>
                </a:lnTo>
                <a:lnTo>
                  <a:pt x="69420" y="65550"/>
                </a:lnTo>
                <a:lnTo>
                  <a:pt x="69390" y="65550"/>
                </a:lnTo>
                <a:lnTo>
                  <a:pt x="69380" y="65560"/>
                </a:lnTo>
                <a:lnTo>
                  <a:pt x="69320" y="65610"/>
                </a:lnTo>
                <a:lnTo>
                  <a:pt x="69400" y="65770"/>
                </a:lnTo>
                <a:lnTo>
                  <a:pt x="69220" y="65860"/>
                </a:lnTo>
                <a:lnTo>
                  <a:pt x="69200" y="65870"/>
                </a:lnTo>
                <a:lnTo>
                  <a:pt x="68960" y="65970"/>
                </a:lnTo>
                <a:lnTo>
                  <a:pt x="68830" y="66030"/>
                </a:lnTo>
                <a:lnTo>
                  <a:pt x="68870" y="66110"/>
                </a:lnTo>
                <a:lnTo>
                  <a:pt x="68880" y="66110"/>
                </a:lnTo>
                <a:lnTo>
                  <a:pt x="68890" y="66190"/>
                </a:lnTo>
                <a:lnTo>
                  <a:pt x="68900" y="66230"/>
                </a:lnTo>
                <a:lnTo>
                  <a:pt x="68900" y="66240"/>
                </a:lnTo>
                <a:lnTo>
                  <a:pt x="68900" y="66260"/>
                </a:lnTo>
                <a:lnTo>
                  <a:pt x="68900" y="66270"/>
                </a:lnTo>
                <a:lnTo>
                  <a:pt x="68910" y="66290"/>
                </a:lnTo>
                <a:lnTo>
                  <a:pt x="68920" y="66310"/>
                </a:lnTo>
                <a:lnTo>
                  <a:pt x="68930" y="66320"/>
                </a:lnTo>
                <a:lnTo>
                  <a:pt x="68940" y="66330"/>
                </a:lnTo>
                <a:lnTo>
                  <a:pt x="68940" y="66340"/>
                </a:lnTo>
                <a:lnTo>
                  <a:pt x="68950" y="66350"/>
                </a:lnTo>
                <a:lnTo>
                  <a:pt x="68970" y="66390"/>
                </a:lnTo>
                <a:lnTo>
                  <a:pt x="69030" y="66550"/>
                </a:lnTo>
                <a:lnTo>
                  <a:pt x="68780" y="66640"/>
                </a:lnTo>
                <a:lnTo>
                  <a:pt x="68830" y="66760"/>
                </a:lnTo>
                <a:lnTo>
                  <a:pt x="68900" y="66940"/>
                </a:lnTo>
                <a:lnTo>
                  <a:pt x="68940" y="67050"/>
                </a:lnTo>
                <a:lnTo>
                  <a:pt x="69020" y="67230"/>
                </a:lnTo>
                <a:lnTo>
                  <a:pt x="69050" y="67310"/>
                </a:lnTo>
                <a:lnTo>
                  <a:pt x="69150" y="67530"/>
                </a:lnTo>
                <a:lnTo>
                  <a:pt x="68720" y="67710"/>
                </a:lnTo>
                <a:lnTo>
                  <a:pt x="68610" y="67510"/>
                </a:lnTo>
                <a:lnTo>
                  <a:pt x="68590" y="67460"/>
                </a:lnTo>
                <a:lnTo>
                  <a:pt x="68580" y="67460"/>
                </a:lnTo>
                <a:lnTo>
                  <a:pt x="68270" y="67610"/>
                </a:lnTo>
                <a:lnTo>
                  <a:pt x="68080" y="67710"/>
                </a:lnTo>
                <a:lnTo>
                  <a:pt x="67930" y="67780"/>
                </a:lnTo>
                <a:lnTo>
                  <a:pt x="67900" y="67800"/>
                </a:lnTo>
                <a:lnTo>
                  <a:pt x="67920" y="67840"/>
                </a:lnTo>
                <a:lnTo>
                  <a:pt x="67890" y="67860"/>
                </a:lnTo>
                <a:lnTo>
                  <a:pt x="67910" y="67890"/>
                </a:lnTo>
                <a:lnTo>
                  <a:pt x="67930" y="67880"/>
                </a:lnTo>
                <a:lnTo>
                  <a:pt x="67940" y="67910"/>
                </a:lnTo>
                <a:lnTo>
                  <a:pt x="67950" y="67940"/>
                </a:lnTo>
                <a:lnTo>
                  <a:pt x="67970" y="67980"/>
                </a:lnTo>
                <a:lnTo>
                  <a:pt x="67970" y="67990"/>
                </a:lnTo>
                <a:lnTo>
                  <a:pt x="67950" y="68010"/>
                </a:lnTo>
                <a:lnTo>
                  <a:pt x="67950" y="68020"/>
                </a:lnTo>
                <a:lnTo>
                  <a:pt x="67950" y="68030"/>
                </a:lnTo>
                <a:lnTo>
                  <a:pt x="67950" y="68060"/>
                </a:lnTo>
                <a:lnTo>
                  <a:pt x="67960" y="68090"/>
                </a:lnTo>
                <a:lnTo>
                  <a:pt x="67970" y="68120"/>
                </a:lnTo>
                <a:lnTo>
                  <a:pt x="67970" y="68150"/>
                </a:lnTo>
                <a:lnTo>
                  <a:pt x="67970" y="68160"/>
                </a:lnTo>
                <a:lnTo>
                  <a:pt x="67900" y="68230"/>
                </a:lnTo>
                <a:lnTo>
                  <a:pt x="67770" y="68360"/>
                </a:lnTo>
                <a:lnTo>
                  <a:pt x="67770" y="68370"/>
                </a:lnTo>
                <a:lnTo>
                  <a:pt x="67770" y="68380"/>
                </a:lnTo>
                <a:lnTo>
                  <a:pt x="67750" y="68400"/>
                </a:lnTo>
                <a:lnTo>
                  <a:pt x="67440" y="68670"/>
                </a:lnTo>
                <a:lnTo>
                  <a:pt x="66890" y="68470"/>
                </a:lnTo>
                <a:lnTo>
                  <a:pt x="66770" y="68420"/>
                </a:lnTo>
                <a:lnTo>
                  <a:pt x="66750" y="68370"/>
                </a:lnTo>
                <a:lnTo>
                  <a:pt x="66940" y="68150"/>
                </a:lnTo>
                <a:lnTo>
                  <a:pt x="67040" y="68030"/>
                </a:lnTo>
                <a:lnTo>
                  <a:pt x="67120" y="67950"/>
                </a:lnTo>
                <a:lnTo>
                  <a:pt x="67190" y="67860"/>
                </a:lnTo>
                <a:lnTo>
                  <a:pt x="67200" y="67850"/>
                </a:lnTo>
                <a:lnTo>
                  <a:pt x="67210" y="67840"/>
                </a:lnTo>
                <a:lnTo>
                  <a:pt x="67370" y="67660"/>
                </a:lnTo>
                <a:lnTo>
                  <a:pt x="67390" y="67640"/>
                </a:lnTo>
                <a:lnTo>
                  <a:pt x="67440" y="67590"/>
                </a:lnTo>
                <a:lnTo>
                  <a:pt x="67500" y="67530"/>
                </a:lnTo>
                <a:lnTo>
                  <a:pt x="67520" y="67520"/>
                </a:lnTo>
                <a:lnTo>
                  <a:pt x="67530" y="67500"/>
                </a:lnTo>
                <a:lnTo>
                  <a:pt x="67540" y="67470"/>
                </a:lnTo>
                <a:lnTo>
                  <a:pt x="67540" y="67460"/>
                </a:lnTo>
                <a:lnTo>
                  <a:pt x="67560" y="67420"/>
                </a:lnTo>
                <a:lnTo>
                  <a:pt x="67560" y="67390"/>
                </a:lnTo>
                <a:lnTo>
                  <a:pt x="67560" y="67370"/>
                </a:lnTo>
                <a:lnTo>
                  <a:pt x="67550" y="67350"/>
                </a:lnTo>
                <a:lnTo>
                  <a:pt x="67530" y="67320"/>
                </a:lnTo>
                <a:lnTo>
                  <a:pt x="67490" y="67280"/>
                </a:lnTo>
                <a:lnTo>
                  <a:pt x="67410" y="67200"/>
                </a:lnTo>
                <a:lnTo>
                  <a:pt x="67360" y="67140"/>
                </a:lnTo>
                <a:lnTo>
                  <a:pt x="67300" y="67080"/>
                </a:lnTo>
                <a:lnTo>
                  <a:pt x="67270" y="67030"/>
                </a:lnTo>
                <a:lnTo>
                  <a:pt x="67250" y="66960"/>
                </a:lnTo>
                <a:lnTo>
                  <a:pt x="67240" y="66960"/>
                </a:lnTo>
                <a:lnTo>
                  <a:pt x="67230" y="66940"/>
                </a:lnTo>
                <a:lnTo>
                  <a:pt x="67230" y="66910"/>
                </a:lnTo>
                <a:lnTo>
                  <a:pt x="67230" y="66890"/>
                </a:lnTo>
                <a:lnTo>
                  <a:pt x="67230" y="66880"/>
                </a:lnTo>
                <a:lnTo>
                  <a:pt x="67230" y="66860"/>
                </a:lnTo>
                <a:lnTo>
                  <a:pt x="67220" y="66720"/>
                </a:lnTo>
                <a:lnTo>
                  <a:pt x="67220" y="66490"/>
                </a:lnTo>
                <a:lnTo>
                  <a:pt x="67220" y="66250"/>
                </a:lnTo>
                <a:lnTo>
                  <a:pt x="67210" y="66240"/>
                </a:lnTo>
                <a:lnTo>
                  <a:pt x="67210" y="66230"/>
                </a:lnTo>
                <a:lnTo>
                  <a:pt x="67190" y="66210"/>
                </a:lnTo>
                <a:lnTo>
                  <a:pt x="67090" y="66140"/>
                </a:lnTo>
                <a:lnTo>
                  <a:pt x="67010" y="66080"/>
                </a:lnTo>
                <a:lnTo>
                  <a:pt x="67360" y="65760"/>
                </a:lnTo>
                <a:lnTo>
                  <a:pt x="67500" y="65640"/>
                </a:lnTo>
                <a:lnTo>
                  <a:pt x="67580" y="65560"/>
                </a:lnTo>
                <a:lnTo>
                  <a:pt x="67640" y="65510"/>
                </a:lnTo>
                <a:lnTo>
                  <a:pt x="67730" y="65420"/>
                </a:lnTo>
                <a:lnTo>
                  <a:pt x="67740" y="65410"/>
                </a:lnTo>
                <a:lnTo>
                  <a:pt x="67680" y="65200"/>
                </a:lnTo>
                <a:lnTo>
                  <a:pt x="67640" y="65070"/>
                </a:lnTo>
                <a:lnTo>
                  <a:pt x="67620" y="64990"/>
                </a:lnTo>
                <a:lnTo>
                  <a:pt x="67610" y="64980"/>
                </a:lnTo>
                <a:lnTo>
                  <a:pt x="67600" y="64980"/>
                </a:lnTo>
                <a:lnTo>
                  <a:pt x="67560" y="64990"/>
                </a:lnTo>
                <a:lnTo>
                  <a:pt x="67450" y="65000"/>
                </a:lnTo>
                <a:lnTo>
                  <a:pt x="67450" y="64990"/>
                </a:lnTo>
                <a:lnTo>
                  <a:pt x="67450" y="64970"/>
                </a:lnTo>
                <a:lnTo>
                  <a:pt x="67440" y="64950"/>
                </a:lnTo>
                <a:lnTo>
                  <a:pt x="67440" y="64940"/>
                </a:lnTo>
                <a:lnTo>
                  <a:pt x="67430" y="64820"/>
                </a:lnTo>
                <a:lnTo>
                  <a:pt x="67430" y="64800"/>
                </a:lnTo>
                <a:lnTo>
                  <a:pt x="67430" y="64700"/>
                </a:lnTo>
                <a:lnTo>
                  <a:pt x="67420" y="64610"/>
                </a:lnTo>
                <a:lnTo>
                  <a:pt x="67400" y="64390"/>
                </a:lnTo>
                <a:lnTo>
                  <a:pt x="67390" y="64230"/>
                </a:lnTo>
                <a:lnTo>
                  <a:pt x="67370" y="63870"/>
                </a:lnTo>
                <a:lnTo>
                  <a:pt x="67360" y="63640"/>
                </a:lnTo>
                <a:lnTo>
                  <a:pt x="67350" y="63520"/>
                </a:lnTo>
                <a:lnTo>
                  <a:pt x="67350" y="63430"/>
                </a:lnTo>
                <a:lnTo>
                  <a:pt x="67340" y="63380"/>
                </a:lnTo>
                <a:lnTo>
                  <a:pt x="67340" y="63370"/>
                </a:lnTo>
                <a:lnTo>
                  <a:pt x="67340" y="63320"/>
                </a:lnTo>
                <a:lnTo>
                  <a:pt x="67330" y="63260"/>
                </a:lnTo>
                <a:lnTo>
                  <a:pt x="67330" y="63250"/>
                </a:lnTo>
                <a:lnTo>
                  <a:pt x="67310" y="63260"/>
                </a:lnTo>
                <a:lnTo>
                  <a:pt x="67290" y="63260"/>
                </a:lnTo>
                <a:lnTo>
                  <a:pt x="67250" y="63280"/>
                </a:lnTo>
                <a:lnTo>
                  <a:pt x="67200" y="63290"/>
                </a:lnTo>
                <a:lnTo>
                  <a:pt x="66590" y="63450"/>
                </a:lnTo>
                <a:lnTo>
                  <a:pt x="66540" y="63470"/>
                </a:lnTo>
                <a:lnTo>
                  <a:pt x="66350" y="63520"/>
                </a:lnTo>
                <a:lnTo>
                  <a:pt x="65820" y="63660"/>
                </a:lnTo>
                <a:lnTo>
                  <a:pt x="65830" y="63950"/>
                </a:lnTo>
                <a:lnTo>
                  <a:pt x="65830" y="63970"/>
                </a:lnTo>
                <a:lnTo>
                  <a:pt x="65840" y="64170"/>
                </a:lnTo>
                <a:lnTo>
                  <a:pt x="65840" y="64200"/>
                </a:lnTo>
                <a:lnTo>
                  <a:pt x="65840" y="64240"/>
                </a:lnTo>
                <a:lnTo>
                  <a:pt x="65860" y="64530"/>
                </a:lnTo>
                <a:lnTo>
                  <a:pt x="65640" y="64540"/>
                </a:lnTo>
                <a:lnTo>
                  <a:pt x="65580" y="64540"/>
                </a:lnTo>
                <a:lnTo>
                  <a:pt x="64530" y="64590"/>
                </a:lnTo>
                <a:lnTo>
                  <a:pt x="64360" y="64600"/>
                </a:lnTo>
                <a:lnTo>
                  <a:pt x="64190" y="64600"/>
                </a:lnTo>
                <a:lnTo>
                  <a:pt x="64180" y="64600"/>
                </a:lnTo>
                <a:lnTo>
                  <a:pt x="64140" y="64600"/>
                </a:lnTo>
                <a:lnTo>
                  <a:pt x="64110" y="64600"/>
                </a:lnTo>
                <a:lnTo>
                  <a:pt x="64080" y="64610"/>
                </a:lnTo>
                <a:lnTo>
                  <a:pt x="63920" y="64620"/>
                </a:lnTo>
                <a:lnTo>
                  <a:pt x="63800" y="64620"/>
                </a:lnTo>
                <a:lnTo>
                  <a:pt x="63780" y="64370"/>
                </a:lnTo>
                <a:lnTo>
                  <a:pt x="63700" y="64270"/>
                </a:lnTo>
                <a:lnTo>
                  <a:pt x="63780" y="64260"/>
                </a:lnTo>
                <a:lnTo>
                  <a:pt x="63710" y="62650"/>
                </a:lnTo>
                <a:lnTo>
                  <a:pt x="63590" y="62640"/>
                </a:lnTo>
                <a:lnTo>
                  <a:pt x="63600" y="62250"/>
                </a:lnTo>
                <a:lnTo>
                  <a:pt x="63510" y="62240"/>
                </a:lnTo>
                <a:lnTo>
                  <a:pt x="63680" y="62110"/>
                </a:lnTo>
                <a:lnTo>
                  <a:pt x="63680" y="61780"/>
                </a:lnTo>
                <a:lnTo>
                  <a:pt x="63170" y="61730"/>
                </a:lnTo>
                <a:lnTo>
                  <a:pt x="62350" y="61800"/>
                </a:lnTo>
                <a:lnTo>
                  <a:pt x="61790" y="61940"/>
                </a:lnTo>
                <a:lnTo>
                  <a:pt x="61830" y="61160"/>
                </a:lnTo>
                <a:lnTo>
                  <a:pt x="61740" y="60970"/>
                </a:lnTo>
                <a:lnTo>
                  <a:pt x="61650" y="61020"/>
                </a:lnTo>
                <a:lnTo>
                  <a:pt x="61340" y="60540"/>
                </a:lnTo>
                <a:lnTo>
                  <a:pt x="61310" y="60240"/>
                </a:lnTo>
                <a:lnTo>
                  <a:pt x="61350" y="60180"/>
                </a:lnTo>
                <a:lnTo>
                  <a:pt x="61230" y="59940"/>
                </a:lnTo>
                <a:lnTo>
                  <a:pt x="61020" y="60150"/>
                </a:lnTo>
                <a:lnTo>
                  <a:pt x="60930" y="60020"/>
                </a:lnTo>
                <a:lnTo>
                  <a:pt x="61170" y="59790"/>
                </a:lnTo>
                <a:lnTo>
                  <a:pt x="61040" y="59590"/>
                </a:lnTo>
                <a:lnTo>
                  <a:pt x="61100" y="59370"/>
                </a:lnTo>
                <a:lnTo>
                  <a:pt x="61170" y="59380"/>
                </a:lnTo>
                <a:lnTo>
                  <a:pt x="61250" y="59520"/>
                </a:lnTo>
                <a:lnTo>
                  <a:pt x="61410" y="59560"/>
                </a:lnTo>
                <a:lnTo>
                  <a:pt x="61460" y="59730"/>
                </a:lnTo>
                <a:lnTo>
                  <a:pt x="61510" y="59730"/>
                </a:lnTo>
                <a:lnTo>
                  <a:pt x="61530" y="59490"/>
                </a:lnTo>
                <a:lnTo>
                  <a:pt x="61590" y="59450"/>
                </a:lnTo>
                <a:lnTo>
                  <a:pt x="61780" y="59630"/>
                </a:lnTo>
                <a:lnTo>
                  <a:pt x="61960" y="59410"/>
                </a:lnTo>
                <a:lnTo>
                  <a:pt x="62190" y="59450"/>
                </a:lnTo>
                <a:lnTo>
                  <a:pt x="62250" y="59390"/>
                </a:lnTo>
                <a:lnTo>
                  <a:pt x="62370" y="59500"/>
                </a:lnTo>
                <a:lnTo>
                  <a:pt x="62430" y="59400"/>
                </a:lnTo>
                <a:lnTo>
                  <a:pt x="62540" y="59610"/>
                </a:lnTo>
                <a:lnTo>
                  <a:pt x="62960" y="58910"/>
                </a:lnTo>
                <a:lnTo>
                  <a:pt x="63110" y="59130"/>
                </a:lnTo>
                <a:lnTo>
                  <a:pt x="63550" y="58720"/>
                </a:lnTo>
                <a:lnTo>
                  <a:pt x="64030" y="58280"/>
                </a:lnTo>
                <a:lnTo>
                  <a:pt x="63890" y="58070"/>
                </a:lnTo>
                <a:lnTo>
                  <a:pt x="64170" y="57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