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Cantemir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Moldova • State Map | Fully Editable Vector Shape</a:t>
            </a:r>
          </a:p>
        </p:txBody>
      </p:sp>
      <p:sp>
        <p:nvSpPr>
          <p:cNvPr id="101" name="Cantemi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20" y="68230"/>
                </a:moveTo>
                <a:lnTo>
                  <a:pt x="46880" y="68370"/>
                </a:lnTo>
                <a:lnTo>
                  <a:pt x="47020" y="68390"/>
                </a:lnTo>
                <a:lnTo>
                  <a:pt x="47040" y="68380"/>
                </a:lnTo>
                <a:lnTo>
                  <a:pt x="47190" y="68290"/>
                </a:lnTo>
                <a:lnTo>
                  <a:pt x="47340" y="68340"/>
                </a:lnTo>
                <a:lnTo>
                  <a:pt x="47380" y="68330"/>
                </a:lnTo>
                <a:lnTo>
                  <a:pt x="47770" y="68280"/>
                </a:lnTo>
                <a:lnTo>
                  <a:pt x="47800" y="68240"/>
                </a:lnTo>
                <a:lnTo>
                  <a:pt x="48040" y="67900"/>
                </a:lnTo>
                <a:lnTo>
                  <a:pt x="48060" y="67860"/>
                </a:lnTo>
                <a:lnTo>
                  <a:pt x="48130" y="67840"/>
                </a:lnTo>
                <a:lnTo>
                  <a:pt x="48270" y="68080"/>
                </a:lnTo>
                <a:lnTo>
                  <a:pt x="48370" y="67960"/>
                </a:lnTo>
                <a:lnTo>
                  <a:pt x="48460" y="68070"/>
                </a:lnTo>
                <a:lnTo>
                  <a:pt x="48640" y="67870"/>
                </a:lnTo>
                <a:lnTo>
                  <a:pt x="48920" y="67710"/>
                </a:lnTo>
                <a:lnTo>
                  <a:pt x="49240" y="68850"/>
                </a:lnTo>
                <a:lnTo>
                  <a:pt x="49350" y="68890"/>
                </a:lnTo>
                <a:lnTo>
                  <a:pt x="49440" y="68920"/>
                </a:lnTo>
                <a:lnTo>
                  <a:pt x="49580" y="68850"/>
                </a:lnTo>
                <a:lnTo>
                  <a:pt x="49860" y="68870"/>
                </a:lnTo>
                <a:lnTo>
                  <a:pt x="49860" y="68810"/>
                </a:lnTo>
                <a:lnTo>
                  <a:pt x="50290" y="68560"/>
                </a:lnTo>
                <a:lnTo>
                  <a:pt x="50580" y="68250"/>
                </a:lnTo>
                <a:lnTo>
                  <a:pt x="50450" y="68050"/>
                </a:lnTo>
                <a:lnTo>
                  <a:pt x="50650" y="67760"/>
                </a:lnTo>
                <a:lnTo>
                  <a:pt x="50520" y="67550"/>
                </a:lnTo>
                <a:lnTo>
                  <a:pt x="50750" y="67600"/>
                </a:lnTo>
                <a:lnTo>
                  <a:pt x="50920" y="67560"/>
                </a:lnTo>
                <a:lnTo>
                  <a:pt x="51200" y="67350"/>
                </a:lnTo>
                <a:lnTo>
                  <a:pt x="51380" y="67560"/>
                </a:lnTo>
                <a:lnTo>
                  <a:pt x="51760" y="67710"/>
                </a:lnTo>
                <a:lnTo>
                  <a:pt x="52080" y="68250"/>
                </a:lnTo>
                <a:lnTo>
                  <a:pt x="51370" y="68760"/>
                </a:lnTo>
                <a:lnTo>
                  <a:pt x="51990" y="69370"/>
                </a:lnTo>
                <a:lnTo>
                  <a:pt x="52560" y="69530"/>
                </a:lnTo>
                <a:lnTo>
                  <a:pt x="52490" y="69980"/>
                </a:lnTo>
                <a:lnTo>
                  <a:pt x="52480" y="70010"/>
                </a:lnTo>
                <a:lnTo>
                  <a:pt x="52430" y="70140"/>
                </a:lnTo>
                <a:lnTo>
                  <a:pt x="52350" y="70370"/>
                </a:lnTo>
                <a:lnTo>
                  <a:pt x="52410" y="70550"/>
                </a:lnTo>
                <a:lnTo>
                  <a:pt x="52420" y="70770"/>
                </a:lnTo>
                <a:lnTo>
                  <a:pt x="52420" y="70860"/>
                </a:lnTo>
                <a:lnTo>
                  <a:pt x="52430" y="71160"/>
                </a:lnTo>
                <a:lnTo>
                  <a:pt x="52450" y="71160"/>
                </a:lnTo>
                <a:lnTo>
                  <a:pt x="52490" y="71160"/>
                </a:lnTo>
                <a:lnTo>
                  <a:pt x="53410" y="71220"/>
                </a:lnTo>
                <a:lnTo>
                  <a:pt x="53290" y="72480"/>
                </a:lnTo>
                <a:lnTo>
                  <a:pt x="53370" y="73950"/>
                </a:lnTo>
                <a:lnTo>
                  <a:pt x="52530" y="74050"/>
                </a:lnTo>
                <a:lnTo>
                  <a:pt x="52280" y="74070"/>
                </a:lnTo>
                <a:lnTo>
                  <a:pt x="52160" y="74130"/>
                </a:lnTo>
                <a:lnTo>
                  <a:pt x="52050" y="74170"/>
                </a:lnTo>
                <a:lnTo>
                  <a:pt x="51960" y="74270"/>
                </a:lnTo>
                <a:lnTo>
                  <a:pt x="51720" y="74510"/>
                </a:lnTo>
                <a:lnTo>
                  <a:pt x="52330" y="75890"/>
                </a:lnTo>
                <a:lnTo>
                  <a:pt x="52390" y="76660"/>
                </a:lnTo>
                <a:lnTo>
                  <a:pt x="52360" y="76600"/>
                </a:lnTo>
                <a:lnTo>
                  <a:pt x="52210" y="76360"/>
                </a:lnTo>
                <a:lnTo>
                  <a:pt x="52200" y="76360"/>
                </a:lnTo>
                <a:lnTo>
                  <a:pt x="52120" y="76380"/>
                </a:lnTo>
                <a:lnTo>
                  <a:pt x="51920" y="76270"/>
                </a:lnTo>
                <a:lnTo>
                  <a:pt x="51050" y="76100"/>
                </a:lnTo>
                <a:lnTo>
                  <a:pt x="50960" y="77240"/>
                </a:lnTo>
                <a:lnTo>
                  <a:pt x="50880" y="77250"/>
                </a:lnTo>
                <a:lnTo>
                  <a:pt x="50870" y="77480"/>
                </a:lnTo>
                <a:lnTo>
                  <a:pt x="50380" y="77470"/>
                </a:lnTo>
                <a:lnTo>
                  <a:pt x="50350" y="77380"/>
                </a:lnTo>
                <a:lnTo>
                  <a:pt x="50180" y="76890"/>
                </a:lnTo>
                <a:lnTo>
                  <a:pt x="49650" y="77050"/>
                </a:lnTo>
                <a:lnTo>
                  <a:pt x="49360" y="76290"/>
                </a:lnTo>
                <a:lnTo>
                  <a:pt x="49300" y="76300"/>
                </a:lnTo>
                <a:lnTo>
                  <a:pt x="49320" y="76460"/>
                </a:lnTo>
                <a:lnTo>
                  <a:pt x="49290" y="76410"/>
                </a:lnTo>
                <a:lnTo>
                  <a:pt x="49000" y="76450"/>
                </a:lnTo>
                <a:lnTo>
                  <a:pt x="48940" y="76210"/>
                </a:lnTo>
                <a:lnTo>
                  <a:pt x="48900" y="76230"/>
                </a:lnTo>
                <a:lnTo>
                  <a:pt x="48600" y="76010"/>
                </a:lnTo>
                <a:lnTo>
                  <a:pt x="48510" y="75620"/>
                </a:lnTo>
                <a:lnTo>
                  <a:pt x="48340" y="75660"/>
                </a:lnTo>
                <a:lnTo>
                  <a:pt x="48250" y="75260"/>
                </a:lnTo>
                <a:lnTo>
                  <a:pt x="47980" y="75720"/>
                </a:lnTo>
                <a:lnTo>
                  <a:pt x="47780" y="75700"/>
                </a:lnTo>
                <a:lnTo>
                  <a:pt x="47800" y="75900"/>
                </a:lnTo>
                <a:lnTo>
                  <a:pt x="47300" y="75880"/>
                </a:lnTo>
                <a:lnTo>
                  <a:pt x="47090" y="76340"/>
                </a:lnTo>
                <a:lnTo>
                  <a:pt x="47020" y="76330"/>
                </a:lnTo>
                <a:lnTo>
                  <a:pt x="46910" y="76710"/>
                </a:lnTo>
                <a:lnTo>
                  <a:pt x="46620" y="76780"/>
                </a:lnTo>
                <a:lnTo>
                  <a:pt x="46190" y="76760"/>
                </a:lnTo>
                <a:lnTo>
                  <a:pt x="46180" y="76760"/>
                </a:lnTo>
                <a:lnTo>
                  <a:pt x="46160" y="76800"/>
                </a:lnTo>
                <a:lnTo>
                  <a:pt x="46130" y="76840"/>
                </a:lnTo>
                <a:lnTo>
                  <a:pt x="46120" y="76840"/>
                </a:lnTo>
                <a:lnTo>
                  <a:pt x="46030" y="76840"/>
                </a:lnTo>
                <a:lnTo>
                  <a:pt x="44470" y="76670"/>
                </a:lnTo>
                <a:lnTo>
                  <a:pt x="44470" y="76660"/>
                </a:lnTo>
                <a:lnTo>
                  <a:pt x="44480" y="76640"/>
                </a:lnTo>
                <a:lnTo>
                  <a:pt x="44480" y="76630"/>
                </a:lnTo>
                <a:lnTo>
                  <a:pt x="44490" y="76560"/>
                </a:lnTo>
                <a:lnTo>
                  <a:pt x="44500" y="76530"/>
                </a:lnTo>
                <a:lnTo>
                  <a:pt x="44510" y="76500"/>
                </a:lnTo>
                <a:lnTo>
                  <a:pt x="44520" y="76470"/>
                </a:lnTo>
                <a:lnTo>
                  <a:pt x="44580" y="76270"/>
                </a:lnTo>
                <a:lnTo>
                  <a:pt x="44660" y="76100"/>
                </a:lnTo>
                <a:lnTo>
                  <a:pt x="44660" y="75990"/>
                </a:lnTo>
                <a:lnTo>
                  <a:pt x="44660" y="75940"/>
                </a:lnTo>
                <a:lnTo>
                  <a:pt x="44640" y="75930"/>
                </a:lnTo>
                <a:lnTo>
                  <a:pt x="44620" y="75890"/>
                </a:lnTo>
                <a:lnTo>
                  <a:pt x="44610" y="75850"/>
                </a:lnTo>
                <a:lnTo>
                  <a:pt x="44620" y="75810"/>
                </a:lnTo>
                <a:lnTo>
                  <a:pt x="44650" y="75600"/>
                </a:lnTo>
                <a:lnTo>
                  <a:pt x="44730" y="75130"/>
                </a:lnTo>
                <a:lnTo>
                  <a:pt x="44740" y="75080"/>
                </a:lnTo>
                <a:lnTo>
                  <a:pt x="44850" y="74770"/>
                </a:lnTo>
                <a:lnTo>
                  <a:pt x="44900" y="74610"/>
                </a:lnTo>
                <a:lnTo>
                  <a:pt x="44940" y="74500"/>
                </a:lnTo>
                <a:lnTo>
                  <a:pt x="44980" y="74400"/>
                </a:lnTo>
                <a:lnTo>
                  <a:pt x="44920" y="74180"/>
                </a:lnTo>
                <a:lnTo>
                  <a:pt x="44910" y="74140"/>
                </a:lnTo>
                <a:lnTo>
                  <a:pt x="44900" y="74130"/>
                </a:lnTo>
                <a:lnTo>
                  <a:pt x="44790" y="73930"/>
                </a:lnTo>
                <a:lnTo>
                  <a:pt x="44660" y="73760"/>
                </a:lnTo>
                <a:lnTo>
                  <a:pt x="44580" y="73640"/>
                </a:lnTo>
                <a:lnTo>
                  <a:pt x="44550" y="73590"/>
                </a:lnTo>
                <a:lnTo>
                  <a:pt x="44280" y="73140"/>
                </a:lnTo>
                <a:lnTo>
                  <a:pt x="44270" y="73090"/>
                </a:lnTo>
                <a:lnTo>
                  <a:pt x="44290" y="73040"/>
                </a:lnTo>
                <a:lnTo>
                  <a:pt x="44300" y="72960"/>
                </a:lnTo>
                <a:lnTo>
                  <a:pt x="44300" y="72910"/>
                </a:lnTo>
                <a:lnTo>
                  <a:pt x="44290" y="72890"/>
                </a:lnTo>
                <a:lnTo>
                  <a:pt x="44290" y="72870"/>
                </a:lnTo>
                <a:lnTo>
                  <a:pt x="44490" y="72780"/>
                </a:lnTo>
                <a:lnTo>
                  <a:pt x="44720" y="72720"/>
                </a:lnTo>
                <a:lnTo>
                  <a:pt x="44770" y="72560"/>
                </a:lnTo>
                <a:lnTo>
                  <a:pt x="44750" y="72460"/>
                </a:lnTo>
                <a:lnTo>
                  <a:pt x="44810" y="72460"/>
                </a:lnTo>
                <a:lnTo>
                  <a:pt x="44830" y="72470"/>
                </a:lnTo>
                <a:lnTo>
                  <a:pt x="44860" y="72470"/>
                </a:lnTo>
                <a:lnTo>
                  <a:pt x="44890" y="72450"/>
                </a:lnTo>
                <a:lnTo>
                  <a:pt x="45010" y="72370"/>
                </a:lnTo>
                <a:lnTo>
                  <a:pt x="45020" y="72360"/>
                </a:lnTo>
                <a:lnTo>
                  <a:pt x="45020" y="72350"/>
                </a:lnTo>
                <a:lnTo>
                  <a:pt x="45000" y="72300"/>
                </a:lnTo>
                <a:lnTo>
                  <a:pt x="44930" y="72220"/>
                </a:lnTo>
                <a:lnTo>
                  <a:pt x="44900" y="72200"/>
                </a:lnTo>
                <a:lnTo>
                  <a:pt x="44860" y="72200"/>
                </a:lnTo>
                <a:lnTo>
                  <a:pt x="44810" y="72210"/>
                </a:lnTo>
                <a:lnTo>
                  <a:pt x="44720" y="72240"/>
                </a:lnTo>
                <a:lnTo>
                  <a:pt x="44700" y="72050"/>
                </a:lnTo>
                <a:lnTo>
                  <a:pt x="44700" y="72040"/>
                </a:lnTo>
                <a:lnTo>
                  <a:pt x="44780" y="71840"/>
                </a:lnTo>
                <a:lnTo>
                  <a:pt x="44810" y="71830"/>
                </a:lnTo>
                <a:lnTo>
                  <a:pt x="44980" y="71740"/>
                </a:lnTo>
                <a:lnTo>
                  <a:pt x="45210" y="71660"/>
                </a:lnTo>
                <a:lnTo>
                  <a:pt x="45410" y="71560"/>
                </a:lnTo>
                <a:lnTo>
                  <a:pt x="45640" y="71330"/>
                </a:lnTo>
                <a:lnTo>
                  <a:pt x="45650" y="71320"/>
                </a:lnTo>
                <a:lnTo>
                  <a:pt x="45730" y="71140"/>
                </a:lnTo>
                <a:lnTo>
                  <a:pt x="45860" y="70860"/>
                </a:lnTo>
                <a:lnTo>
                  <a:pt x="45870" y="70860"/>
                </a:lnTo>
                <a:lnTo>
                  <a:pt x="45920" y="70840"/>
                </a:lnTo>
                <a:lnTo>
                  <a:pt x="46020" y="70800"/>
                </a:lnTo>
                <a:lnTo>
                  <a:pt x="46050" y="70790"/>
                </a:lnTo>
                <a:lnTo>
                  <a:pt x="46130" y="70660"/>
                </a:lnTo>
                <a:lnTo>
                  <a:pt x="46160" y="70620"/>
                </a:lnTo>
                <a:lnTo>
                  <a:pt x="46220" y="70490"/>
                </a:lnTo>
                <a:lnTo>
                  <a:pt x="46230" y="70380"/>
                </a:lnTo>
                <a:lnTo>
                  <a:pt x="46220" y="70370"/>
                </a:lnTo>
                <a:lnTo>
                  <a:pt x="46210" y="70330"/>
                </a:lnTo>
                <a:lnTo>
                  <a:pt x="46190" y="70300"/>
                </a:lnTo>
                <a:lnTo>
                  <a:pt x="46180" y="70290"/>
                </a:lnTo>
                <a:lnTo>
                  <a:pt x="46170" y="70280"/>
                </a:lnTo>
                <a:lnTo>
                  <a:pt x="46160" y="70270"/>
                </a:lnTo>
                <a:lnTo>
                  <a:pt x="46110" y="70230"/>
                </a:lnTo>
                <a:lnTo>
                  <a:pt x="46080" y="70220"/>
                </a:lnTo>
                <a:lnTo>
                  <a:pt x="46020" y="70190"/>
                </a:lnTo>
                <a:lnTo>
                  <a:pt x="45940" y="70140"/>
                </a:lnTo>
                <a:lnTo>
                  <a:pt x="45930" y="70130"/>
                </a:lnTo>
                <a:lnTo>
                  <a:pt x="45890" y="69830"/>
                </a:lnTo>
                <a:lnTo>
                  <a:pt x="45860" y="69630"/>
                </a:lnTo>
                <a:lnTo>
                  <a:pt x="45870" y="69600"/>
                </a:lnTo>
                <a:lnTo>
                  <a:pt x="45900" y="69460"/>
                </a:lnTo>
                <a:lnTo>
                  <a:pt x="45910" y="69420"/>
                </a:lnTo>
                <a:lnTo>
                  <a:pt x="45990" y="69390"/>
                </a:lnTo>
                <a:lnTo>
                  <a:pt x="46160" y="69330"/>
                </a:lnTo>
                <a:lnTo>
                  <a:pt x="46250" y="69210"/>
                </a:lnTo>
                <a:lnTo>
                  <a:pt x="46260" y="69200"/>
                </a:lnTo>
                <a:lnTo>
                  <a:pt x="46260" y="69130"/>
                </a:lnTo>
                <a:lnTo>
                  <a:pt x="46330" y="68600"/>
                </a:lnTo>
                <a:lnTo>
                  <a:pt x="46370" y="68300"/>
                </a:lnTo>
                <a:lnTo>
                  <a:pt x="46480" y="68190"/>
                </a:lnTo>
                <a:lnTo>
                  <a:pt x="46510" y="68160"/>
                </a:lnTo>
                <a:lnTo>
                  <a:pt x="46550" y="68140"/>
                </a:lnTo>
                <a:lnTo>
                  <a:pt x="46690" y="68220"/>
                </a:lnTo>
                <a:lnTo>
                  <a:pt x="46770" y="68240"/>
                </a:lnTo>
                <a:lnTo>
                  <a:pt x="46820" y="68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