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Calarasi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Calaras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200" y="37040"/>
                </a:moveTo>
                <a:lnTo>
                  <a:pt x="52190" y="37340"/>
                </a:lnTo>
                <a:lnTo>
                  <a:pt x="52350" y="37540"/>
                </a:lnTo>
                <a:lnTo>
                  <a:pt x="52290" y="37700"/>
                </a:lnTo>
                <a:lnTo>
                  <a:pt x="52400" y="38420"/>
                </a:lnTo>
                <a:lnTo>
                  <a:pt x="52490" y="39020"/>
                </a:lnTo>
                <a:lnTo>
                  <a:pt x="52650" y="38980"/>
                </a:lnTo>
                <a:lnTo>
                  <a:pt x="52730" y="39250"/>
                </a:lnTo>
                <a:lnTo>
                  <a:pt x="52810" y="39240"/>
                </a:lnTo>
                <a:lnTo>
                  <a:pt x="52860" y="39420"/>
                </a:lnTo>
                <a:lnTo>
                  <a:pt x="53110" y="39540"/>
                </a:lnTo>
                <a:lnTo>
                  <a:pt x="53220" y="39480"/>
                </a:lnTo>
                <a:lnTo>
                  <a:pt x="53130" y="38950"/>
                </a:lnTo>
                <a:lnTo>
                  <a:pt x="53190" y="38890"/>
                </a:lnTo>
                <a:lnTo>
                  <a:pt x="53310" y="39470"/>
                </a:lnTo>
                <a:lnTo>
                  <a:pt x="53550" y="39700"/>
                </a:lnTo>
                <a:lnTo>
                  <a:pt x="53580" y="39840"/>
                </a:lnTo>
                <a:lnTo>
                  <a:pt x="53390" y="39840"/>
                </a:lnTo>
                <a:lnTo>
                  <a:pt x="53440" y="40050"/>
                </a:lnTo>
                <a:lnTo>
                  <a:pt x="53350" y="40050"/>
                </a:lnTo>
                <a:lnTo>
                  <a:pt x="53240" y="39750"/>
                </a:lnTo>
                <a:lnTo>
                  <a:pt x="53220" y="39850"/>
                </a:lnTo>
                <a:lnTo>
                  <a:pt x="53100" y="39810"/>
                </a:lnTo>
                <a:lnTo>
                  <a:pt x="53260" y="40080"/>
                </a:lnTo>
                <a:lnTo>
                  <a:pt x="53050" y="40040"/>
                </a:lnTo>
                <a:lnTo>
                  <a:pt x="52990" y="39940"/>
                </a:lnTo>
                <a:lnTo>
                  <a:pt x="52910" y="39940"/>
                </a:lnTo>
                <a:lnTo>
                  <a:pt x="52890" y="39840"/>
                </a:lnTo>
                <a:lnTo>
                  <a:pt x="52710" y="39940"/>
                </a:lnTo>
                <a:lnTo>
                  <a:pt x="52820" y="39940"/>
                </a:lnTo>
                <a:lnTo>
                  <a:pt x="52850" y="40040"/>
                </a:lnTo>
                <a:lnTo>
                  <a:pt x="52790" y="40130"/>
                </a:lnTo>
                <a:lnTo>
                  <a:pt x="52990" y="40160"/>
                </a:lnTo>
                <a:lnTo>
                  <a:pt x="53010" y="40290"/>
                </a:lnTo>
                <a:lnTo>
                  <a:pt x="53240" y="40460"/>
                </a:lnTo>
                <a:lnTo>
                  <a:pt x="53360" y="40760"/>
                </a:lnTo>
                <a:lnTo>
                  <a:pt x="53240" y="40820"/>
                </a:lnTo>
                <a:lnTo>
                  <a:pt x="53180" y="40760"/>
                </a:lnTo>
                <a:lnTo>
                  <a:pt x="52920" y="40740"/>
                </a:lnTo>
                <a:lnTo>
                  <a:pt x="52870" y="40660"/>
                </a:lnTo>
                <a:lnTo>
                  <a:pt x="52480" y="40460"/>
                </a:lnTo>
                <a:lnTo>
                  <a:pt x="52400" y="40510"/>
                </a:lnTo>
                <a:lnTo>
                  <a:pt x="52590" y="40730"/>
                </a:lnTo>
                <a:lnTo>
                  <a:pt x="52550" y="40890"/>
                </a:lnTo>
                <a:lnTo>
                  <a:pt x="52370" y="40710"/>
                </a:lnTo>
                <a:lnTo>
                  <a:pt x="52320" y="40760"/>
                </a:lnTo>
                <a:lnTo>
                  <a:pt x="52280" y="40720"/>
                </a:lnTo>
                <a:lnTo>
                  <a:pt x="52130" y="40880"/>
                </a:lnTo>
                <a:lnTo>
                  <a:pt x="51870" y="40690"/>
                </a:lnTo>
                <a:lnTo>
                  <a:pt x="51890" y="40610"/>
                </a:lnTo>
                <a:lnTo>
                  <a:pt x="51750" y="40470"/>
                </a:lnTo>
                <a:lnTo>
                  <a:pt x="51630" y="40640"/>
                </a:lnTo>
                <a:lnTo>
                  <a:pt x="51600" y="40680"/>
                </a:lnTo>
                <a:lnTo>
                  <a:pt x="51780" y="40750"/>
                </a:lnTo>
                <a:lnTo>
                  <a:pt x="51790" y="40920"/>
                </a:lnTo>
                <a:lnTo>
                  <a:pt x="52090" y="41050"/>
                </a:lnTo>
                <a:lnTo>
                  <a:pt x="52080" y="41290"/>
                </a:lnTo>
                <a:lnTo>
                  <a:pt x="51690" y="41190"/>
                </a:lnTo>
                <a:lnTo>
                  <a:pt x="51630" y="41480"/>
                </a:lnTo>
                <a:lnTo>
                  <a:pt x="51520" y="41370"/>
                </a:lnTo>
                <a:lnTo>
                  <a:pt x="51470" y="41400"/>
                </a:lnTo>
                <a:lnTo>
                  <a:pt x="51550" y="41600"/>
                </a:lnTo>
                <a:lnTo>
                  <a:pt x="51430" y="41470"/>
                </a:lnTo>
                <a:lnTo>
                  <a:pt x="51420" y="41590"/>
                </a:lnTo>
                <a:lnTo>
                  <a:pt x="51290" y="41610"/>
                </a:lnTo>
                <a:lnTo>
                  <a:pt x="51280" y="41460"/>
                </a:lnTo>
                <a:lnTo>
                  <a:pt x="51090" y="41500"/>
                </a:lnTo>
                <a:lnTo>
                  <a:pt x="51090" y="41660"/>
                </a:lnTo>
                <a:lnTo>
                  <a:pt x="51020" y="41690"/>
                </a:lnTo>
                <a:lnTo>
                  <a:pt x="50990" y="41540"/>
                </a:lnTo>
                <a:lnTo>
                  <a:pt x="50830" y="41600"/>
                </a:lnTo>
                <a:lnTo>
                  <a:pt x="50860" y="41770"/>
                </a:lnTo>
                <a:lnTo>
                  <a:pt x="50930" y="41790"/>
                </a:lnTo>
                <a:lnTo>
                  <a:pt x="50940" y="41830"/>
                </a:lnTo>
                <a:lnTo>
                  <a:pt x="50950" y="41890"/>
                </a:lnTo>
                <a:lnTo>
                  <a:pt x="51060" y="41890"/>
                </a:lnTo>
                <a:lnTo>
                  <a:pt x="51080" y="41960"/>
                </a:lnTo>
                <a:lnTo>
                  <a:pt x="51210" y="41850"/>
                </a:lnTo>
                <a:lnTo>
                  <a:pt x="51460" y="41930"/>
                </a:lnTo>
                <a:lnTo>
                  <a:pt x="51470" y="42020"/>
                </a:lnTo>
                <a:lnTo>
                  <a:pt x="51310" y="42040"/>
                </a:lnTo>
                <a:lnTo>
                  <a:pt x="51600" y="42400"/>
                </a:lnTo>
                <a:lnTo>
                  <a:pt x="51510" y="42450"/>
                </a:lnTo>
                <a:lnTo>
                  <a:pt x="51660" y="42730"/>
                </a:lnTo>
                <a:lnTo>
                  <a:pt x="52000" y="43110"/>
                </a:lnTo>
                <a:lnTo>
                  <a:pt x="51890" y="43190"/>
                </a:lnTo>
                <a:lnTo>
                  <a:pt x="51770" y="43060"/>
                </a:lnTo>
                <a:lnTo>
                  <a:pt x="51660" y="43150"/>
                </a:lnTo>
                <a:lnTo>
                  <a:pt x="51710" y="43280"/>
                </a:lnTo>
                <a:lnTo>
                  <a:pt x="51520" y="43430"/>
                </a:lnTo>
                <a:lnTo>
                  <a:pt x="51820" y="44040"/>
                </a:lnTo>
                <a:lnTo>
                  <a:pt x="51640" y="44190"/>
                </a:lnTo>
                <a:lnTo>
                  <a:pt x="51570" y="44120"/>
                </a:lnTo>
                <a:lnTo>
                  <a:pt x="51600" y="44220"/>
                </a:lnTo>
                <a:lnTo>
                  <a:pt x="51530" y="44280"/>
                </a:lnTo>
                <a:lnTo>
                  <a:pt x="51060" y="43850"/>
                </a:lnTo>
                <a:lnTo>
                  <a:pt x="50910" y="43620"/>
                </a:lnTo>
                <a:lnTo>
                  <a:pt x="50870" y="43680"/>
                </a:lnTo>
                <a:lnTo>
                  <a:pt x="50790" y="43620"/>
                </a:lnTo>
                <a:lnTo>
                  <a:pt x="50840" y="43560"/>
                </a:lnTo>
                <a:lnTo>
                  <a:pt x="50670" y="43420"/>
                </a:lnTo>
                <a:lnTo>
                  <a:pt x="50400" y="43760"/>
                </a:lnTo>
                <a:lnTo>
                  <a:pt x="50680" y="44020"/>
                </a:lnTo>
                <a:lnTo>
                  <a:pt x="50650" y="44050"/>
                </a:lnTo>
                <a:lnTo>
                  <a:pt x="50480" y="44240"/>
                </a:lnTo>
                <a:lnTo>
                  <a:pt x="50670" y="44500"/>
                </a:lnTo>
                <a:lnTo>
                  <a:pt x="50570" y="44570"/>
                </a:lnTo>
                <a:lnTo>
                  <a:pt x="50350" y="44380"/>
                </a:lnTo>
                <a:lnTo>
                  <a:pt x="49990" y="45010"/>
                </a:lnTo>
                <a:lnTo>
                  <a:pt x="49910" y="45030"/>
                </a:lnTo>
                <a:lnTo>
                  <a:pt x="49530" y="44790"/>
                </a:lnTo>
                <a:lnTo>
                  <a:pt x="49410" y="44790"/>
                </a:lnTo>
                <a:lnTo>
                  <a:pt x="49180" y="44930"/>
                </a:lnTo>
                <a:lnTo>
                  <a:pt x="49270" y="45070"/>
                </a:lnTo>
                <a:lnTo>
                  <a:pt x="49190" y="45140"/>
                </a:lnTo>
                <a:lnTo>
                  <a:pt x="49100" y="44950"/>
                </a:lnTo>
                <a:lnTo>
                  <a:pt x="48780" y="44720"/>
                </a:lnTo>
                <a:lnTo>
                  <a:pt x="48590" y="45090"/>
                </a:lnTo>
                <a:lnTo>
                  <a:pt x="48520" y="45220"/>
                </a:lnTo>
                <a:lnTo>
                  <a:pt x="48440" y="45180"/>
                </a:lnTo>
                <a:lnTo>
                  <a:pt x="48400" y="45230"/>
                </a:lnTo>
                <a:lnTo>
                  <a:pt x="48320" y="45160"/>
                </a:lnTo>
                <a:lnTo>
                  <a:pt x="48130" y="45240"/>
                </a:lnTo>
                <a:lnTo>
                  <a:pt x="47880" y="45180"/>
                </a:lnTo>
                <a:lnTo>
                  <a:pt x="47650" y="45250"/>
                </a:lnTo>
                <a:lnTo>
                  <a:pt x="47620" y="44980"/>
                </a:lnTo>
                <a:lnTo>
                  <a:pt x="47110" y="44760"/>
                </a:lnTo>
                <a:lnTo>
                  <a:pt x="47090" y="44800"/>
                </a:lnTo>
                <a:lnTo>
                  <a:pt x="46820" y="44570"/>
                </a:lnTo>
                <a:lnTo>
                  <a:pt x="46650" y="44620"/>
                </a:lnTo>
                <a:lnTo>
                  <a:pt x="46380" y="44410"/>
                </a:lnTo>
                <a:lnTo>
                  <a:pt x="46300" y="44440"/>
                </a:lnTo>
                <a:lnTo>
                  <a:pt x="46190" y="44370"/>
                </a:lnTo>
                <a:lnTo>
                  <a:pt x="46070" y="44460"/>
                </a:lnTo>
                <a:lnTo>
                  <a:pt x="45910" y="44330"/>
                </a:lnTo>
                <a:lnTo>
                  <a:pt x="45860" y="44450"/>
                </a:lnTo>
                <a:lnTo>
                  <a:pt x="45700" y="44500"/>
                </a:lnTo>
                <a:lnTo>
                  <a:pt x="45600" y="44400"/>
                </a:lnTo>
                <a:lnTo>
                  <a:pt x="45560" y="44480"/>
                </a:lnTo>
                <a:lnTo>
                  <a:pt x="45180" y="43980"/>
                </a:lnTo>
                <a:lnTo>
                  <a:pt x="44930" y="43860"/>
                </a:lnTo>
                <a:lnTo>
                  <a:pt x="44840" y="43920"/>
                </a:lnTo>
                <a:lnTo>
                  <a:pt x="44570" y="43870"/>
                </a:lnTo>
                <a:lnTo>
                  <a:pt x="44520" y="43640"/>
                </a:lnTo>
                <a:lnTo>
                  <a:pt x="44470" y="43370"/>
                </a:lnTo>
                <a:lnTo>
                  <a:pt x="44150" y="43320"/>
                </a:lnTo>
                <a:lnTo>
                  <a:pt x="44090" y="43370"/>
                </a:lnTo>
                <a:lnTo>
                  <a:pt x="44050" y="43300"/>
                </a:lnTo>
                <a:lnTo>
                  <a:pt x="43920" y="43290"/>
                </a:lnTo>
                <a:lnTo>
                  <a:pt x="43770" y="43180"/>
                </a:lnTo>
                <a:lnTo>
                  <a:pt x="43700" y="42770"/>
                </a:lnTo>
                <a:lnTo>
                  <a:pt x="43610" y="42820"/>
                </a:lnTo>
                <a:lnTo>
                  <a:pt x="43580" y="42730"/>
                </a:lnTo>
                <a:lnTo>
                  <a:pt x="43160" y="42580"/>
                </a:lnTo>
                <a:lnTo>
                  <a:pt x="43300" y="42500"/>
                </a:lnTo>
                <a:lnTo>
                  <a:pt x="43200" y="42380"/>
                </a:lnTo>
                <a:lnTo>
                  <a:pt x="43040" y="42380"/>
                </a:lnTo>
                <a:lnTo>
                  <a:pt x="43060" y="42260"/>
                </a:lnTo>
                <a:lnTo>
                  <a:pt x="42970" y="42210"/>
                </a:lnTo>
                <a:lnTo>
                  <a:pt x="43120" y="42040"/>
                </a:lnTo>
                <a:lnTo>
                  <a:pt x="43180" y="41790"/>
                </a:lnTo>
                <a:lnTo>
                  <a:pt x="43510" y="41980"/>
                </a:lnTo>
                <a:lnTo>
                  <a:pt x="43580" y="41930"/>
                </a:lnTo>
                <a:lnTo>
                  <a:pt x="43590" y="41840"/>
                </a:lnTo>
                <a:lnTo>
                  <a:pt x="43470" y="41670"/>
                </a:lnTo>
                <a:lnTo>
                  <a:pt x="43690" y="41380"/>
                </a:lnTo>
                <a:lnTo>
                  <a:pt x="43830" y="41390"/>
                </a:lnTo>
                <a:lnTo>
                  <a:pt x="43960" y="41490"/>
                </a:lnTo>
                <a:lnTo>
                  <a:pt x="44270" y="41520"/>
                </a:lnTo>
                <a:lnTo>
                  <a:pt x="44410" y="41410"/>
                </a:lnTo>
                <a:lnTo>
                  <a:pt x="44720" y="41430"/>
                </a:lnTo>
                <a:lnTo>
                  <a:pt x="44750" y="41220"/>
                </a:lnTo>
                <a:lnTo>
                  <a:pt x="44930" y="41010"/>
                </a:lnTo>
                <a:lnTo>
                  <a:pt x="44800" y="40990"/>
                </a:lnTo>
                <a:lnTo>
                  <a:pt x="44820" y="40950"/>
                </a:lnTo>
                <a:lnTo>
                  <a:pt x="44840" y="40910"/>
                </a:lnTo>
                <a:lnTo>
                  <a:pt x="44400" y="40890"/>
                </a:lnTo>
                <a:lnTo>
                  <a:pt x="44390" y="40920"/>
                </a:lnTo>
                <a:lnTo>
                  <a:pt x="44390" y="40960"/>
                </a:lnTo>
                <a:lnTo>
                  <a:pt x="44610" y="41020"/>
                </a:lnTo>
                <a:lnTo>
                  <a:pt x="44390" y="41040"/>
                </a:lnTo>
                <a:lnTo>
                  <a:pt x="44420" y="41300"/>
                </a:lnTo>
                <a:lnTo>
                  <a:pt x="44340" y="41300"/>
                </a:lnTo>
                <a:lnTo>
                  <a:pt x="44320" y="41110"/>
                </a:lnTo>
                <a:lnTo>
                  <a:pt x="44090" y="41120"/>
                </a:lnTo>
                <a:lnTo>
                  <a:pt x="43990" y="41200"/>
                </a:lnTo>
                <a:lnTo>
                  <a:pt x="44020" y="40930"/>
                </a:lnTo>
                <a:lnTo>
                  <a:pt x="44020" y="40910"/>
                </a:lnTo>
                <a:lnTo>
                  <a:pt x="43750" y="40670"/>
                </a:lnTo>
                <a:lnTo>
                  <a:pt x="43900" y="40580"/>
                </a:lnTo>
                <a:lnTo>
                  <a:pt x="44050" y="40700"/>
                </a:lnTo>
                <a:lnTo>
                  <a:pt x="44100" y="40630"/>
                </a:lnTo>
                <a:lnTo>
                  <a:pt x="43870" y="40270"/>
                </a:lnTo>
                <a:lnTo>
                  <a:pt x="43730" y="40380"/>
                </a:lnTo>
                <a:lnTo>
                  <a:pt x="43690" y="40300"/>
                </a:lnTo>
                <a:lnTo>
                  <a:pt x="43600" y="40320"/>
                </a:lnTo>
                <a:lnTo>
                  <a:pt x="43630" y="40170"/>
                </a:lnTo>
                <a:lnTo>
                  <a:pt x="43570" y="40170"/>
                </a:lnTo>
                <a:lnTo>
                  <a:pt x="43570" y="40100"/>
                </a:lnTo>
                <a:lnTo>
                  <a:pt x="43670" y="39970"/>
                </a:lnTo>
                <a:lnTo>
                  <a:pt x="43860" y="40050"/>
                </a:lnTo>
                <a:lnTo>
                  <a:pt x="44080" y="39840"/>
                </a:lnTo>
                <a:lnTo>
                  <a:pt x="44280" y="40130"/>
                </a:lnTo>
                <a:lnTo>
                  <a:pt x="44460" y="40160"/>
                </a:lnTo>
                <a:lnTo>
                  <a:pt x="44450" y="40010"/>
                </a:lnTo>
                <a:lnTo>
                  <a:pt x="44520" y="39920"/>
                </a:lnTo>
                <a:lnTo>
                  <a:pt x="44470" y="39840"/>
                </a:lnTo>
                <a:lnTo>
                  <a:pt x="44540" y="39770"/>
                </a:lnTo>
                <a:lnTo>
                  <a:pt x="44690" y="39810"/>
                </a:lnTo>
                <a:lnTo>
                  <a:pt x="44890" y="40030"/>
                </a:lnTo>
                <a:lnTo>
                  <a:pt x="44960" y="39670"/>
                </a:lnTo>
                <a:lnTo>
                  <a:pt x="44900" y="39650"/>
                </a:lnTo>
                <a:lnTo>
                  <a:pt x="44930" y="39540"/>
                </a:lnTo>
                <a:lnTo>
                  <a:pt x="45030" y="39530"/>
                </a:lnTo>
                <a:lnTo>
                  <a:pt x="44860" y="39500"/>
                </a:lnTo>
                <a:lnTo>
                  <a:pt x="44860" y="39420"/>
                </a:lnTo>
                <a:lnTo>
                  <a:pt x="44950" y="39360"/>
                </a:lnTo>
                <a:lnTo>
                  <a:pt x="44950" y="39290"/>
                </a:lnTo>
                <a:lnTo>
                  <a:pt x="45020" y="39290"/>
                </a:lnTo>
                <a:lnTo>
                  <a:pt x="45040" y="39370"/>
                </a:lnTo>
                <a:lnTo>
                  <a:pt x="45060" y="39270"/>
                </a:lnTo>
                <a:lnTo>
                  <a:pt x="45100" y="39310"/>
                </a:lnTo>
                <a:lnTo>
                  <a:pt x="45280" y="38860"/>
                </a:lnTo>
                <a:lnTo>
                  <a:pt x="45380" y="38920"/>
                </a:lnTo>
                <a:lnTo>
                  <a:pt x="45380" y="38880"/>
                </a:lnTo>
                <a:lnTo>
                  <a:pt x="45710" y="38920"/>
                </a:lnTo>
                <a:lnTo>
                  <a:pt x="45690" y="39030"/>
                </a:lnTo>
                <a:lnTo>
                  <a:pt x="45790" y="38980"/>
                </a:lnTo>
                <a:lnTo>
                  <a:pt x="45800" y="38920"/>
                </a:lnTo>
                <a:lnTo>
                  <a:pt x="46030" y="37880"/>
                </a:lnTo>
                <a:lnTo>
                  <a:pt x="46000" y="37520"/>
                </a:lnTo>
                <a:lnTo>
                  <a:pt x="45990" y="37390"/>
                </a:lnTo>
                <a:lnTo>
                  <a:pt x="45810" y="36780"/>
                </a:lnTo>
                <a:lnTo>
                  <a:pt x="45940" y="36750"/>
                </a:lnTo>
                <a:lnTo>
                  <a:pt x="45930" y="36570"/>
                </a:lnTo>
                <a:lnTo>
                  <a:pt x="46180" y="36560"/>
                </a:lnTo>
                <a:lnTo>
                  <a:pt x="46330" y="36870"/>
                </a:lnTo>
                <a:lnTo>
                  <a:pt x="46950" y="36930"/>
                </a:lnTo>
                <a:lnTo>
                  <a:pt x="47000" y="36920"/>
                </a:lnTo>
                <a:lnTo>
                  <a:pt x="46990" y="36770"/>
                </a:lnTo>
                <a:lnTo>
                  <a:pt x="47170" y="36930"/>
                </a:lnTo>
                <a:lnTo>
                  <a:pt x="47580" y="37030"/>
                </a:lnTo>
                <a:lnTo>
                  <a:pt x="47780" y="37230"/>
                </a:lnTo>
                <a:lnTo>
                  <a:pt x="48180" y="37230"/>
                </a:lnTo>
                <a:lnTo>
                  <a:pt x="48400" y="37400"/>
                </a:lnTo>
                <a:lnTo>
                  <a:pt x="48630" y="37420"/>
                </a:lnTo>
                <a:lnTo>
                  <a:pt x="48800" y="37620"/>
                </a:lnTo>
                <a:lnTo>
                  <a:pt x="48930" y="37380"/>
                </a:lnTo>
                <a:lnTo>
                  <a:pt x="49350" y="37670"/>
                </a:lnTo>
                <a:lnTo>
                  <a:pt x="49500" y="37140"/>
                </a:lnTo>
                <a:lnTo>
                  <a:pt x="49660" y="37170"/>
                </a:lnTo>
                <a:lnTo>
                  <a:pt x="49850" y="37260"/>
                </a:lnTo>
                <a:lnTo>
                  <a:pt x="49840" y="37310"/>
                </a:lnTo>
                <a:lnTo>
                  <a:pt x="49940" y="37350"/>
                </a:lnTo>
                <a:lnTo>
                  <a:pt x="49960" y="37290"/>
                </a:lnTo>
                <a:lnTo>
                  <a:pt x="50270" y="37380"/>
                </a:lnTo>
                <a:lnTo>
                  <a:pt x="50300" y="37540"/>
                </a:lnTo>
                <a:lnTo>
                  <a:pt x="50460" y="37520"/>
                </a:lnTo>
                <a:lnTo>
                  <a:pt x="50470" y="37610"/>
                </a:lnTo>
                <a:lnTo>
                  <a:pt x="50630" y="37620"/>
                </a:lnTo>
                <a:lnTo>
                  <a:pt x="50640" y="37720"/>
                </a:lnTo>
                <a:lnTo>
                  <a:pt x="50690" y="37700"/>
                </a:lnTo>
                <a:lnTo>
                  <a:pt x="50800" y="37800"/>
                </a:lnTo>
                <a:lnTo>
                  <a:pt x="50940" y="37720"/>
                </a:lnTo>
                <a:lnTo>
                  <a:pt x="51380" y="38120"/>
                </a:lnTo>
                <a:lnTo>
                  <a:pt x="51460" y="37780"/>
                </a:lnTo>
                <a:lnTo>
                  <a:pt x="51140" y="37470"/>
                </a:lnTo>
                <a:lnTo>
                  <a:pt x="51190" y="37250"/>
                </a:lnTo>
                <a:lnTo>
                  <a:pt x="51220" y="37220"/>
                </a:lnTo>
                <a:lnTo>
                  <a:pt x="51240" y="37210"/>
                </a:lnTo>
                <a:lnTo>
                  <a:pt x="51250" y="37210"/>
                </a:lnTo>
                <a:lnTo>
                  <a:pt x="51320" y="37270"/>
                </a:lnTo>
                <a:lnTo>
                  <a:pt x="51380" y="37240"/>
                </a:lnTo>
                <a:lnTo>
                  <a:pt x="51440" y="36960"/>
                </a:lnTo>
                <a:lnTo>
                  <a:pt x="51590" y="37100"/>
                </a:lnTo>
                <a:lnTo>
                  <a:pt x="52200" y="37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