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Cahul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ah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70" y="89810"/>
                </a:moveTo>
                <a:lnTo>
                  <a:pt x="51980" y="89810"/>
                </a:lnTo>
                <a:lnTo>
                  <a:pt x="52020" y="89800"/>
                </a:lnTo>
                <a:lnTo>
                  <a:pt x="52090" y="89780"/>
                </a:lnTo>
                <a:lnTo>
                  <a:pt x="52360" y="89720"/>
                </a:lnTo>
                <a:lnTo>
                  <a:pt x="52540" y="89680"/>
                </a:lnTo>
                <a:lnTo>
                  <a:pt x="52570" y="89670"/>
                </a:lnTo>
                <a:lnTo>
                  <a:pt x="52910" y="91140"/>
                </a:lnTo>
                <a:lnTo>
                  <a:pt x="53060" y="91700"/>
                </a:lnTo>
                <a:lnTo>
                  <a:pt x="51490" y="92070"/>
                </a:lnTo>
                <a:lnTo>
                  <a:pt x="51310" y="92580"/>
                </a:lnTo>
                <a:lnTo>
                  <a:pt x="51050" y="92640"/>
                </a:lnTo>
                <a:lnTo>
                  <a:pt x="51050" y="92560"/>
                </a:lnTo>
                <a:lnTo>
                  <a:pt x="50950" y="92540"/>
                </a:lnTo>
                <a:lnTo>
                  <a:pt x="50990" y="92350"/>
                </a:lnTo>
                <a:lnTo>
                  <a:pt x="50990" y="92340"/>
                </a:lnTo>
                <a:lnTo>
                  <a:pt x="50840" y="92170"/>
                </a:lnTo>
                <a:lnTo>
                  <a:pt x="50970" y="91280"/>
                </a:lnTo>
                <a:lnTo>
                  <a:pt x="51010" y="91210"/>
                </a:lnTo>
                <a:lnTo>
                  <a:pt x="51090" y="91200"/>
                </a:lnTo>
                <a:lnTo>
                  <a:pt x="51100" y="91200"/>
                </a:lnTo>
                <a:lnTo>
                  <a:pt x="51000" y="90660"/>
                </a:lnTo>
                <a:lnTo>
                  <a:pt x="50990" y="90620"/>
                </a:lnTo>
                <a:lnTo>
                  <a:pt x="51000" y="90610"/>
                </a:lnTo>
                <a:lnTo>
                  <a:pt x="51050" y="90430"/>
                </a:lnTo>
                <a:lnTo>
                  <a:pt x="51000" y="90160"/>
                </a:lnTo>
                <a:lnTo>
                  <a:pt x="50980" y="90050"/>
                </a:lnTo>
                <a:lnTo>
                  <a:pt x="51970" y="89810"/>
                </a:lnTo>
                <a:close/>
                <a:moveTo>
                  <a:pt x="44470" y="76670"/>
                </a:moveTo>
                <a:lnTo>
                  <a:pt x="46030" y="76840"/>
                </a:lnTo>
                <a:lnTo>
                  <a:pt x="46120" y="76840"/>
                </a:lnTo>
                <a:lnTo>
                  <a:pt x="46130" y="76840"/>
                </a:lnTo>
                <a:lnTo>
                  <a:pt x="46160" y="76800"/>
                </a:lnTo>
                <a:lnTo>
                  <a:pt x="46180" y="76760"/>
                </a:lnTo>
                <a:lnTo>
                  <a:pt x="46190" y="76760"/>
                </a:lnTo>
                <a:lnTo>
                  <a:pt x="46620" y="76780"/>
                </a:lnTo>
                <a:lnTo>
                  <a:pt x="46910" y="76710"/>
                </a:lnTo>
                <a:lnTo>
                  <a:pt x="47020" y="76330"/>
                </a:lnTo>
                <a:lnTo>
                  <a:pt x="47090" y="76340"/>
                </a:lnTo>
                <a:lnTo>
                  <a:pt x="47300" y="75880"/>
                </a:lnTo>
                <a:lnTo>
                  <a:pt x="47800" y="75900"/>
                </a:lnTo>
                <a:lnTo>
                  <a:pt x="47780" y="75700"/>
                </a:lnTo>
                <a:lnTo>
                  <a:pt x="47980" y="75720"/>
                </a:lnTo>
                <a:lnTo>
                  <a:pt x="48250" y="75260"/>
                </a:lnTo>
                <a:lnTo>
                  <a:pt x="48340" y="75660"/>
                </a:lnTo>
                <a:lnTo>
                  <a:pt x="48510" y="75620"/>
                </a:lnTo>
                <a:lnTo>
                  <a:pt x="48600" y="76010"/>
                </a:lnTo>
                <a:lnTo>
                  <a:pt x="48900" y="76230"/>
                </a:lnTo>
                <a:lnTo>
                  <a:pt x="48940" y="76210"/>
                </a:lnTo>
                <a:lnTo>
                  <a:pt x="49000" y="76450"/>
                </a:lnTo>
                <a:lnTo>
                  <a:pt x="49290" y="76410"/>
                </a:lnTo>
                <a:lnTo>
                  <a:pt x="49320" y="76460"/>
                </a:lnTo>
                <a:lnTo>
                  <a:pt x="49300" y="76300"/>
                </a:lnTo>
                <a:lnTo>
                  <a:pt x="49360" y="76290"/>
                </a:lnTo>
                <a:lnTo>
                  <a:pt x="49650" y="77050"/>
                </a:lnTo>
                <a:lnTo>
                  <a:pt x="50180" y="76890"/>
                </a:lnTo>
                <a:lnTo>
                  <a:pt x="50350" y="77380"/>
                </a:lnTo>
                <a:lnTo>
                  <a:pt x="50380" y="77470"/>
                </a:lnTo>
                <a:lnTo>
                  <a:pt x="50870" y="77480"/>
                </a:lnTo>
                <a:lnTo>
                  <a:pt x="50880" y="77250"/>
                </a:lnTo>
                <a:lnTo>
                  <a:pt x="50960" y="77240"/>
                </a:lnTo>
                <a:lnTo>
                  <a:pt x="51050" y="76100"/>
                </a:lnTo>
                <a:lnTo>
                  <a:pt x="51920" y="76270"/>
                </a:lnTo>
                <a:lnTo>
                  <a:pt x="52120" y="76380"/>
                </a:lnTo>
                <a:lnTo>
                  <a:pt x="52200" y="76360"/>
                </a:lnTo>
                <a:lnTo>
                  <a:pt x="52210" y="76360"/>
                </a:lnTo>
                <a:lnTo>
                  <a:pt x="52360" y="76600"/>
                </a:lnTo>
                <a:lnTo>
                  <a:pt x="52350" y="76620"/>
                </a:lnTo>
                <a:lnTo>
                  <a:pt x="52310" y="76750"/>
                </a:lnTo>
                <a:lnTo>
                  <a:pt x="52500" y="76970"/>
                </a:lnTo>
                <a:lnTo>
                  <a:pt x="52290" y="76770"/>
                </a:lnTo>
                <a:lnTo>
                  <a:pt x="52260" y="76800"/>
                </a:lnTo>
                <a:lnTo>
                  <a:pt x="52480" y="76980"/>
                </a:lnTo>
                <a:lnTo>
                  <a:pt x="52250" y="77040"/>
                </a:lnTo>
                <a:lnTo>
                  <a:pt x="52290" y="77130"/>
                </a:lnTo>
                <a:lnTo>
                  <a:pt x="52200" y="77050"/>
                </a:lnTo>
                <a:lnTo>
                  <a:pt x="51940" y="77130"/>
                </a:lnTo>
                <a:lnTo>
                  <a:pt x="52530" y="77670"/>
                </a:lnTo>
                <a:lnTo>
                  <a:pt x="53330" y="77500"/>
                </a:lnTo>
                <a:lnTo>
                  <a:pt x="53340" y="77500"/>
                </a:lnTo>
                <a:lnTo>
                  <a:pt x="53330" y="78040"/>
                </a:lnTo>
                <a:lnTo>
                  <a:pt x="53570" y="78320"/>
                </a:lnTo>
                <a:lnTo>
                  <a:pt x="53560" y="78340"/>
                </a:lnTo>
                <a:lnTo>
                  <a:pt x="53510" y="78440"/>
                </a:lnTo>
                <a:lnTo>
                  <a:pt x="52930" y="78620"/>
                </a:lnTo>
                <a:lnTo>
                  <a:pt x="52980" y="78850"/>
                </a:lnTo>
                <a:lnTo>
                  <a:pt x="52600" y="78940"/>
                </a:lnTo>
                <a:lnTo>
                  <a:pt x="52540" y="78770"/>
                </a:lnTo>
                <a:lnTo>
                  <a:pt x="52250" y="78850"/>
                </a:lnTo>
                <a:lnTo>
                  <a:pt x="51780" y="77850"/>
                </a:lnTo>
                <a:lnTo>
                  <a:pt x="51230" y="77770"/>
                </a:lnTo>
                <a:lnTo>
                  <a:pt x="51120" y="78770"/>
                </a:lnTo>
                <a:lnTo>
                  <a:pt x="50910" y="79760"/>
                </a:lnTo>
                <a:lnTo>
                  <a:pt x="51020" y="80100"/>
                </a:lnTo>
                <a:lnTo>
                  <a:pt x="51010" y="81180"/>
                </a:lnTo>
                <a:lnTo>
                  <a:pt x="51150" y="81910"/>
                </a:lnTo>
                <a:lnTo>
                  <a:pt x="51050" y="81940"/>
                </a:lnTo>
                <a:lnTo>
                  <a:pt x="51180" y="82420"/>
                </a:lnTo>
                <a:lnTo>
                  <a:pt x="51470" y="82390"/>
                </a:lnTo>
                <a:lnTo>
                  <a:pt x="51550" y="82880"/>
                </a:lnTo>
                <a:lnTo>
                  <a:pt x="50680" y="83180"/>
                </a:lnTo>
                <a:lnTo>
                  <a:pt x="50520" y="83230"/>
                </a:lnTo>
                <a:lnTo>
                  <a:pt x="50070" y="83380"/>
                </a:lnTo>
                <a:lnTo>
                  <a:pt x="50100" y="83630"/>
                </a:lnTo>
                <a:lnTo>
                  <a:pt x="49830" y="83680"/>
                </a:lnTo>
                <a:lnTo>
                  <a:pt x="49930" y="84090"/>
                </a:lnTo>
                <a:lnTo>
                  <a:pt x="50000" y="84400"/>
                </a:lnTo>
                <a:lnTo>
                  <a:pt x="50330" y="84280"/>
                </a:lnTo>
                <a:lnTo>
                  <a:pt x="50310" y="85270"/>
                </a:lnTo>
                <a:lnTo>
                  <a:pt x="51240" y="84880"/>
                </a:lnTo>
                <a:lnTo>
                  <a:pt x="51270" y="85000"/>
                </a:lnTo>
                <a:lnTo>
                  <a:pt x="51430" y="84920"/>
                </a:lnTo>
                <a:lnTo>
                  <a:pt x="51510" y="85040"/>
                </a:lnTo>
                <a:lnTo>
                  <a:pt x="51570" y="85820"/>
                </a:lnTo>
                <a:lnTo>
                  <a:pt x="52780" y="85730"/>
                </a:lnTo>
                <a:lnTo>
                  <a:pt x="52900" y="86350"/>
                </a:lnTo>
                <a:lnTo>
                  <a:pt x="52760" y="86380"/>
                </a:lnTo>
                <a:lnTo>
                  <a:pt x="52810" y="86620"/>
                </a:lnTo>
                <a:lnTo>
                  <a:pt x="52960" y="86630"/>
                </a:lnTo>
                <a:lnTo>
                  <a:pt x="53030" y="86800"/>
                </a:lnTo>
                <a:lnTo>
                  <a:pt x="53130" y="86860"/>
                </a:lnTo>
                <a:lnTo>
                  <a:pt x="53390" y="87570"/>
                </a:lnTo>
                <a:lnTo>
                  <a:pt x="53380" y="87570"/>
                </a:lnTo>
                <a:lnTo>
                  <a:pt x="53370" y="87570"/>
                </a:lnTo>
                <a:lnTo>
                  <a:pt x="53350" y="87570"/>
                </a:lnTo>
                <a:lnTo>
                  <a:pt x="53270" y="87580"/>
                </a:lnTo>
                <a:lnTo>
                  <a:pt x="53110" y="87610"/>
                </a:lnTo>
                <a:lnTo>
                  <a:pt x="53010" y="87630"/>
                </a:lnTo>
                <a:lnTo>
                  <a:pt x="52980" y="87640"/>
                </a:lnTo>
                <a:lnTo>
                  <a:pt x="52950" y="87640"/>
                </a:lnTo>
                <a:lnTo>
                  <a:pt x="52920" y="87640"/>
                </a:lnTo>
                <a:lnTo>
                  <a:pt x="52890" y="87620"/>
                </a:lnTo>
                <a:lnTo>
                  <a:pt x="52870" y="87610"/>
                </a:lnTo>
                <a:lnTo>
                  <a:pt x="52840" y="87580"/>
                </a:lnTo>
                <a:lnTo>
                  <a:pt x="52790" y="87540"/>
                </a:lnTo>
                <a:lnTo>
                  <a:pt x="52770" y="87520"/>
                </a:lnTo>
                <a:lnTo>
                  <a:pt x="52740" y="87510"/>
                </a:lnTo>
                <a:lnTo>
                  <a:pt x="52720" y="87510"/>
                </a:lnTo>
                <a:lnTo>
                  <a:pt x="52700" y="87510"/>
                </a:lnTo>
                <a:lnTo>
                  <a:pt x="52670" y="87510"/>
                </a:lnTo>
                <a:lnTo>
                  <a:pt x="52660" y="87520"/>
                </a:lnTo>
                <a:lnTo>
                  <a:pt x="52640" y="87550"/>
                </a:lnTo>
                <a:lnTo>
                  <a:pt x="52630" y="87560"/>
                </a:lnTo>
                <a:lnTo>
                  <a:pt x="52630" y="87590"/>
                </a:lnTo>
                <a:lnTo>
                  <a:pt x="52620" y="87610"/>
                </a:lnTo>
                <a:lnTo>
                  <a:pt x="52620" y="87640"/>
                </a:lnTo>
                <a:lnTo>
                  <a:pt x="52610" y="87680"/>
                </a:lnTo>
                <a:lnTo>
                  <a:pt x="52590" y="87710"/>
                </a:lnTo>
                <a:lnTo>
                  <a:pt x="52560" y="87790"/>
                </a:lnTo>
                <a:lnTo>
                  <a:pt x="52540" y="87840"/>
                </a:lnTo>
                <a:lnTo>
                  <a:pt x="52530" y="87880"/>
                </a:lnTo>
                <a:lnTo>
                  <a:pt x="52520" y="87920"/>
                </a:lnTo>
                <a:lnTo>
                  <a:pt x="52510" y="87960"/>
                </a:lnTo>
                <a:lnTo>
                  <a:pt x="52500" y="88020"/>
                </a:lnTo>
                <a:lnTo>
                  <a:pt x="52490" y="88070"/>
                </a:lnTo>
                <a:lnTo>
                  <a:pt x="50700" y="88190"/>
                </a:lnTo>
                <a:lnTo>
                  <a:pt x="50620" y="88170"/>
                </a:lnTo>
                <a:lnTo>
                  <a:pt x="50550" y="87850"/>
                </a:lnTo>
                <a:lnTo>
                  <a:pt x="50310" y="87900"/>
                </a:lnTo>
                <a:lnTo>
                  <a:pt x="50320" y="88200"/>
                </a:lnTo>
                <a:lnTo>
                  <a:pt x="50020" y="88190"/>
                </a:lnTo>
                <a:lnTo>
                  <a:pt x="49970" y="88180"/>
                </a:lnTo>
                <a:lnTo>
                  <a:pt x="49890" y="88180"/>
                </a:lnTo>
                <a:lnTo>
                  <a:pt x="49850" y="87910"/>
                </a:lnTo>
                <a:lnTo>
                  <a:pt x="49030" y="88010"/>
                </a:lnTo>
                <a:lnTo>
                  <a:pt x="48810" y="87200"/>
                </a:lnTo>
                <a:lnTo>
                  <a:pt x="48210" y="87350"/>
                </a:lnTo>
                <a:lnTo>
                  <a:pt x="48300" y="87720"/>
                </a:lnTo>
                <a:lnTo>
                  <a:pt x="48210" y="87680"/>
                </a:lnTo>
                <a:lnTo>
                  <a:pt x="48530" y="89140"/>
                </a:lnTo>
                <a:lnTo>
                  <a:pt x="48270" y="89200"/>
                </a:lnTo>
                <a:lnTo>
                  <a:pt x="48760" y="91450"/>
                </a:lnTo>
                <a:lnTo>
                  <a:pt x="48120" y="91580"/>
                </a:lnTo>
                <a:lnTo>
                  <a:pt x="48000" y="91690"/>
                </a:lnTo>
                <a:lnTo>
                  <a:pt x="48260" y="93120"/>
                </a:lnTo>
                <a:lnTo>
                  <a:pt x="48200" y="93150"/>
                </a:lnTo>
                <a:lnTo>
                  <a:pt x="48190" y="93170"/>
                </a:lnTo>
                <a:lnTo>
                  <a:pt x="48070" y="93270"/>
                </a:lnTo>
                <a:lnTo>
                  <a:pt x="47970" y="93370"/>
                </a:lnTo>
                <a:lnTo>
                  <a:pt x="47750" y="93550"/>
                </a:lnTo>
                <a:lnTo>
                  <a:pt x="47690" y="93600"/>
                </a:lnTo>
                <a:lnTo>
                  <a:pt x="47680" y="93610"/>
                </a:lnTo>
                <a:lnTo>
                  <a:pt x="47610" y="93680"/>
                </a:lnTo>
                <a:lnTo>
                  <a:pt x="47500" y="93770"/>
                </a:lnTo>
                <a:lnTo>
                  <a:pt x="47390" y="93890"/>
                </a:lnTo>
                <a:lnTo>
                  <a:pt x="47370" y="93900"/>
                </a:lnTo>
                <a:lnTo>
                  <a:pt x="47320" y="93950"/>
                </a:lnTo>
                <a:lnTo>
                  <a:pt x="47310" y="93960"/>
                </a:lnTo>
                <a:lnTo>
                  <a:pt x="47300" y="93980"/>
                </a:lnTo>
                <a:lnTo>
                  <a:pt x="47290" y="93990"/>
                </a:lnTo>
                <a:lnTo>
                  <a:pt x="47130" y="94220"/>
                </a:lnTo>
                <a:lnTo>
                  <a:pt x="47120" y="94230"/>
                </a:lnTo>
                <a:lnTo>
                  <a:pt x="47080" y="94280"/>
                </a:lnTo>
                <a:lnTo>
                  <a:pt x="47060" y="94300"/>
                </a:lnTo>
                <a:lnTo>
                  <a:pt x="46980" y="94450"/>
                </a:lnTo>
                <a:lnTo>
                  <a:pt x="46920" y="94560"/>
                </a:lnTo>
                <a:lnTo>
                  <a:pt x="46800" y="94760"/>
                </a:lnTo>
                <a:lnTo>
                  <a:pt x="46730" y="94870"/>
                </a:lnTo>
                <a:lnTo>
                  <a:pt x="46660" y="94980"/>
                </a:lnTo>
                <a:lnTo>
                  <a:pt x="46600" y="95060"/>
                </a:lnTo>
                <a:lnTo>
                  <a:pt x="46580" y="95090"/>
                </a:lnTo>
                <a:lnTo>
                  <a:pt x="46420" y="95340"/>
                </a:lnTo>
                <a:lnTo>
                  <a:pt x="46390" y="95390"/>
                </a:lnTo>
                <a:lnTo>
                  <a:pt x="46380" y="95400"/>
                </a:lnTo>
                <a:lnTo>
                  <a:pt x="46340" y="95450"/>
                </a:lnTo>
                <a:lnTo>
                  <a:pt x="46280" y="95430"/>
                </a:lnTo>
                <a:lnTo>
                  <a:pt x="46250" y="95400"/>
                </a:lnTo>
                <a:lnTo>
                  <a:pt x="46230" y="95390"/>
                </a:lnTo>
                <a:lnTo>
                  <a:pt x="46130" y="95360"/>
                </a:lnTo>
                <a:lnTo>
                  <a:pt x="46090" y="95350"/>
                </a:lnTo>
                <a:lnTo>
                  <a:pt x="46030" y="95330"/>
                </a:lnTo>
                <a:lnTo>
                  <a:pt x="45940" y="95310"/>
                </a:lnTo>
                <a:lnTo>
                  <a:pt x="45860" y="95280"/>
                </a:lnTo>
                <a:lnTo>
                  <a:pt x="45830" y="95260"/>
                </a:lnTo>
                <a:lnTo>
                  <a:pt x="45820" y="95240"/>
                </a:lnTo>
                <a:lnTo>
                  <a:pt x="45800" y="95190"/>
                </a:lnTo>
                <a:lnTo>
                  <a:pt x="45750" y="95100"/>
                </a:lnTo>
                <a:lnTo>
                  <a:pt x="45720" y="95050"/>
                </a:lnTo>
                <a:lnTo>
                  <a:pt x="45710" y="95020"/>
                </a:lnTo>
                <a:lnTo>
                  <a:pt x="45690" y="94980"/>
                </a:lnTo>
                <a:lnTo>
                  <a:pt x="45670" y="94920"/>
                </a:lnTo>
                <a:lnTo>
                  <a:pt x="45650" y="94830"/>
                </a:lnTo>
                <a:lnTo>
                  <a:pt x="45640" y="94740"/>
                </a:lnTo>
                <a:lnTo>
                  <a:pt x="45620" y="94640"/>
                </a:lnTo>
                <a:lnTo>
                  <a:pt x="45610" y="94600"/>
                </a:lnTo>
                <a:lnTo>
                  <a:pt x="45540" y="94480"/>
                </a:lnTo>
                <a:lnTo>
                  <a:pt x="45510" y="94460"/>
                </a:lnTo>
                <a:lnTo>
                  <a:pt x="45480" y="94470"/>
                </a:lnTo>
                <a:lnTo>
                  <a:pt x="45440" y="94490"/>
                </a:lnTo>
                <a:lnTo>
                  <a:pt x="45410" y="94490"/>
                </a:lnTo>
                <a:lnTo>
                  <a:pt x="45400" y="93990"/>
                </a:lnTo>
                <a:lnTo>
                  <a:pt x="45410" y="93960"/>
                </a:lnTo>
                <a:lnTo>
                  <a:pt x="45410" y="93940"/>
                </a:lnTo>
                <a:lnTo>
                  <a:pt x="45420" y="93920"/>
                </a:lnTo>
                <a:lnTo>
                  <a:pt x="45410" y="93840"/>
                </a:lnTo>
                <a:lnTo>
                  <a:pt x="45400" y="93770"/>
                </a:lnTo>
                <a:lnTo>
                  <a:pt x="45410" y="93630"/>
                </a:lnTo>
                <a:lnTo>
                  <a:pt x="45410" y="93570"/>
                </a:lnTo>
                <a:lnTo>
                  <a:pt x="45410" y="93510"/>
                </a:lnTo>
                <a:lnTo>
                  <a:pt x="45400" y="93410"/>
                </a:lnTo>
                <a:lnTo>
                  <a:pt x="45410" y="93270"/>
                </a:lnTo>
                <a:lnTo>
                  <a:pt x="45410" y="93250"/>
                </a:lnTo>
                <a:lnTo>
                  <a:pt x="45400" y="93170"/>
                </a:lnTo>
                <a:lnTo>
                  <a:pt x="45390" y="93150"/>
                </a:lnTo>
                <a:lnTo>
                  <a:pt x="45330" y="93100"/>
                </a:lnTo>
                <a:lnTo>
                  <a:pt x="45310" y="93080"/>
                </a:lnTo>
                <a:lnTo>
                  <a:pt x="45280" y="93030"/>
                </a:lnTo>
                <a:lnTo>
                  <a:pt x="45260" y="93000"/>
                </a:lnTo>
                <a:lnTo>
                  <a:pt x="45230" y="92940"/>
                </a:lnTo>
                <a:lnTo>
                  <a:pt x="45210" y="92870"/>
                </a:lnTo>
                <a:lnTo>
                  <a:pt x="45180" y="92790"/>
                </a:lnTo>
                <a:lnTo>
                  <a:pt x="45180" y="92780"/>
                </a:lnTo>
                <a:lnTo>
                  <a:pt x="45180" y="92690"/>
                </a:lnTo>
                <a:lnTo>
                  <a:pt x="45180" y="92590"/>
                </a:lnTo>
                <a:lnTo>
                  <a:pt x="45190" y="92550"/>
                </a:lnTo>
                <a:lnTo>
                  <a:pt x="45210" y="92490"/>
                </a:lnTo>
                <a:lnTo>
                  <a:pt x="45210" y="92480"/>
                </a:lnTo>
                <a:lnTo>
                  <a:pt x="45220" y="92400"/>
                </a:lnTo>
                <a:lnTo>
                  <a:pt x="45230" y="92360"/>
                </a:lnTo>
                <a:lnTo>
                  <a:pt x="45230" y="92320"/>
                </a:lnTo>
                <a:lnTo>
                  <a:pt x="45210" y="92290"/>
                </a:lnTo>
                <a:lnTo>
                  <a:pt x="45190" y="92300"/>
                </a:lnTo>
                <a:lnTo>
                  <a:pt x="45160" y="92330"/>
                </a:lnTo>
                <a:lnTo>
                  <a:pt x="45150" y="92340"/>
                </a:lnTo>
                <a:lnTo>
                  <a:pt x="45120" y="92380"/>
                </a:lnTo>
                <a:lnTo>
                  <a:pt x="45090" y="92440"/>
                </a:lnTo>
                <a:lnTo>
                  <a:pt x="45060" y="92510"/>
                </a:lnTo>
                <a:lnTo>
                  <a:pt x="45040" y="92530"/>
                </a:lnTo>
                <a:lnTo>
                  <a:pt x="45040" y="92540"/>
                </a:lnTo>
                <a:lnTo>
                  <a:pt x="45010" y="92560"/>
                </a:lnTo>
                <a:lnTo>
                  <a:pt x="44990" y="92570"/>
                </a:lnTo>
                <a:lnTo>
                  <a:pt x="44970" y="92560"/>
                </a:lnTo>
                <a:lnTo>
                  <a:pt x="44930" y="92390"/>
                </a:lnTo>
                <a:lnTo>
                  <a:pt x="44890" y="92260"/>
                </a:lnTo>
                <a:lnTo>
                  <a:pt x="44870" y="92250"/>
                </a:lnTo>
                <a:lnTo>
                  <a:pt x="44850" y="92240"/>
                </a:lnTo>
                <a:lnTo>
                  <a:pt x="44800" y="92230"/>
                </a:lnTo>
                <a:lnTo>
                  <a:pt x="44780" y="92240"/>
                </a:lnTo>
                <a:lnTo>
                  <a:pt x="44760" y="92250"/>
                </a:lnTo>
                <a:lnTo>
                  <a:pt x="44750" y="92270"/>
                </a:lnTo>
                <a:lnTo>
                  <a:pt x="44710" y="92320"/>
                </a:lnTo>
                <a:lnTo>
                  <a:pt x="44700" y="92320"/>
                </a:lnTo>
                <a:lnTo>
                  <a:pt x="44690" y="92340"/>
                </a:lnTo>
                <a:lnTo>
                  <a:pt x="44590" y="92410"/>
                </a:lnTo>
                <a:lnTo>
                  <a:pt x="44580" y="92410"/>
                </a:lnTo>
                <a:lnTo>
                  <a:pt x="44550" y="92400"/>
                </a:lnTo>
                <a:lnTo>
                  <a:pt x="44510" y="92400"/>
                </a:lnTo>
                <a:lnTo>
                  <a:pt x="44480" y="92390"/>
                </a:lnTo>
                <a:lnTo>
                  <a:pt x="44420" y="92310"/>
                </a:lnTo>
                <a:lnTo>
                  <a:pt x="44410" y="92290"/>
                </a:lnTo>
                <a:lnTo>
                  <a:pt x="44420" y="92260"/>
                </a:lnTo>
                <a:lnTo>
                  <a:pt x="44440" y="92240"/>
                </a:lnTo>
                <a:lnTo>
                  <a:pt x="44430" y="92180"/>
                </a:lnTo>
                <a:lnTo>
                  <a:pt x="44430" y="92150"/>
                </a:lnTo>
                <a:lnTo>
                  <a:pt x="44380" y="92060"/>
                </a:lnTo>
                <a:lnTo>
                  <a:pt x="44340" y="92000"/>
                </a:lnTo>
                <a:lnTo>
                  <a:pt x="44340" y="91990"/>
                </a:lnTo>
                <a:lnTo>
                  <a:pt x="44310" y="91970"/>
                </a:lnTo>
                <a:lnTo>
                  <a:pt x="44140" y="91840"/>
                </a:lnTo>
                <a:lnTo>
                  <a:pt x="44140" y="91830"/>
                </a:lnTo>
                <a:lnTo>
                  <a:pt x="44060" y="91740"/>
                </a:lnTo>
                <a:lnTo>
                  <a:pt x="44010" y="91690"/>
                </a:lnTo>
                <a:lnTo>
                  <a:pt x="44000" y="91680"/>
                </a:lnTo>
                <a:lnTo>
                  <a:pt x="43880" y="91590"/>
                </a:lnTo>
                <a:lnTo>
                  <a:pt x="43860" y="91550"/>
                </a:lnTo>
                <a:lnTo>
                  <a:pt x="43830" y="91470"/>
                </a:lnTo>
                <a:lnTo>
                  <a:pt x="43820" y="91440"/>
                </a:lnTo>
                <a:lnTo>
                  <a:pt x="43820" y="91390"/>
                </a:lnTo>
                <a:lnTo>
                  <a:pt x="43830" y="91310"/>
                </a:lnTo>
                <a:lnTo>
                  <a:pt x="43830" y="91300"/>
                </a:lnTo>
                <a:lnTo>
                  <a:pt x="43850" y="91260"/>
                </a:lnTo>
                <a:lnTo>
                  <a:pt x="43860" y="91260"/>
                </a:lnTo>
                <a:lnTo>
                  <a:pt x="43900" y="91230"/>
                </a:lnTo>
                <a:lnTo>
                  <a:pt x="44050" y="91080"/>
                </a:lnTo>
                <a:lnTo>
                  <a:pt x="44190" y="91000"/>
                </a:lnTo>
                <a:lnTo>
                  <a:pt x="44230" y="90980"/>
                </a:lnTo>
                <a:lnTo>
                  <a:pt x="44260" y="90940"/>
                </a:lnTo>
                <a:lnTo>
                  <a:pt x="44280" y="90910"/>
                </a:lnTo>
                <a:lnTo>
                  <a:pt x="44290" y="90900"/>
                </a:lnTo>
                <a:lnTo>
                  <a:pt x="44290" y="90880"/>
                </a:lnTo>
                <a:lnTo>
                  <a:pt x="44290" y="90840"/>
                </a:lnTo>
                <a:lnTo>
                  <a:pt x="44290" y="90830"/>
                </a:lnTo>
                <a:lnTo>
                  <a:pt x="44420" y="90780"/>
                </a:lnTo>
                <a:lnTo>
                  <a:pt x="44490" y="90760"/>
                </a:lnTo>
                <a:lnTo>
                  <a:pt x="45090" y="90760"/>
                </a:lnTo>
                <a:lnTo>
                  <a:pt x="45160" y="90770"/>
                </a:lnTo>
                <a:lnTo>
                  <a:pt x="45450" y="90620"/>
                </a:lnTo>
                <a:lnTo>
                  <a:pt x="45390" y="90440"/>
                </a:lnTo>
                <a:lnTo>
                  <a:pt x="45400" y="90430"/>
                </a:lnTo>
                <a:lnTo>
                  <a:pt x="45470" y="90390"/>
                </a:lnTo>
                <a:lnTo>
                  <a:pt x="45550" y="90350"/>
                </a:lnTo>
                <a:lnTo>
                  <a:pt x="45580" y="90290"/>
                </a:lnTo>
                <a:lnTo>
                  <a:pt x="45580" y="90260"/>
                </a:lnTo>
                <a:lnTo>
                  <a:pt x="45570" y="90230"/>
                </a:lnTo>
                <a:lnTo>
                  <a:pt x="45570" y="90210"/>
                </a:lnTo>
                <a:lnTo>
                  <a:pt x="45540" y="90160"/>
                </a:lnTo>
                <a:lnTo>
                  <a:pt x="45510" y="90140"/>
                </a:lnTo>
                <a:lnTo>
                  <a:pt x="45480" y="90140"/>
                </a:lnTo>
                <a:lnTo>
                  <a:pt x="45390" y="90140"/>
                </a:lnTo>
                <a:lnTo>
                  <a:pt x="45330" y="90130"/>
                </a:lnTo>
                <a:lnTo>
                  <a:pt x="45350" y="89980"/>
                </a:lnTo>
                <a:lnTo>
                  <a:pt x="45360" y="89770"/>
                </a:lnTo>
                <a:lnTo>
                  <a:pt x="45220" y="87430"/>
                </a:lnTo>
                <a:lnTo>
                  <a:pt x="45180" y="86820"/>
                </a:lnTo>
                <a:lnTo>
                  <a:pt x="45060" y="86620"/>
                </a:lnTo>
                <a:lnTo>
                  <a:pt x="45110" y="86540"/>
                </a:lnTo>
                <a:lnTo>
                  <a:pt x="45130" y="86510"/>
                </a:lnTo>
                <a:lnTo>
                  <a:pt x="45150" y="86480"/>
                </a:lnTo>
                <a:lnTo>
                  <a:pt x="45170" y="86400"/>
                </a:lnTo>
                <a:lnTo>
                  <a:pt x="45180" y="86320"/>
                </a:lnTo>
                <a:lnTo>
                  <a:pt x="45170" y="86250"/>
                </a:lnTo>
                <a:lnTo>
                  <a:pt x="45160" y="86210"/>
                </a:lnTo>
                <a:lnTo>
                  <a:pt x="45140" y="86190"/>
                </a:lnTo>
                <a:lnTo>
                  <a:pt x="45120" y="86190"/>
                </a:lnTo>
                <a:lnTo>
                  <a:pt x="45080" y="86200"/>
                </a:lnTo>
                <a:lnTo>
                  <a:pt x="45050" y="86230"/>
                </a:lnTo>
                <a:lnTo>
                  <a:pt x="44990" y="86260"/>
                </a:lnTo>
                <a:lnTo>
                  <a:pt x="44890" y="86300"/>
                </a:lnTo>
                <a:lnTo>
                  <a:pt x="44650" y="85850"/>
                </a:lnTo>
                <a:lnTo>
                  <a:pt x="44330" y="84960"/>
                </a:lnTo>
                <a:lnTo>
                  <a:pt x="44290" y="84420"/>
                </a:lnTo>
                <a:lnTo>
                  <a:pt x="44280" y="84180"/>
                </a:lnTo>
                <a:lnTo>
                  <a:pt x="44270" y="84100"/>
                </a:lnTo>
                <a:lnTo>
                  <a:pt x="44370" y="83940"/>
                </a:lnTo>
                <a:lnTo>
                  <a:pt x="44460" y="83880"/>
                </a:lnTo>
                <a:lnTo>
                  <a:pt x="44560" y="83800"/>
                </a:lnTo>
                <a:lnTo>
                  <a:pt x="44640" y="83750"/>
                </a:lnTo>
                <a:lnTo>
                  <a:pt x="44700" y="83600"/>
                </a:lnTo>
                <a:lnTo>
                  <a:pt x="44660" y="83490"/>
                </a:lnTo>
                <a:lnTo>
                  <a:pt x="44650" y="83490"/>
                </a:lnTo>
                <a:lnTo>
                  <a:pt x="44530" y="83240"/>
                </a:lnTo>
                <a:lnTo>
                  <a:pt x="44470" y="83120"/>
                </a:lnTo>
                <a:lnTo>
                  <a:pt x="44420" y="82900"/>
                </a:lnTo>
                <a:lnTo>
                  <a:pt x="44440" y="82670"/>
                </a:lnTo>
                <a:lnTo>
                  <a:pt x="44530" y="82440"/>
                </a:lnTo>
                <a:lnTo>
                  <a:pt x="44570" y="82220"/>
                </a:lnTo>
                <a:lnTo>
                  <a:pt x="44530" y="82100"/>
                </a:lnTo>
                <a:lnTo>
                  <a:pt x="44490" y="81980"/>
                </a:lnTo>
                <a:lnTo>
                  <a:pt x="44360" y="81780"/>
                </a:lnTo>
                <a:lnTo>
                  <a:pt x="44310" y="81600"/>
                </a:lnTo>
                <a:lnTo>
                  <a:pt x="44270" y="81270"/>
                </a:lnTo>
                <a:lnTo>
                  <a:pt x="43770" y="79790"/>
                </a:lnTo>
                <a:lnTo>
                  <a:pt x="43700" y="79380"/>
                </a:lnTo>
                <a:lnTo>
                  <a:pt x="43740" y="79090"/>
                </a:lnTo>
                <a:lnTo>
                  <a:pt x="43950" y="78240"/>
                </a:lnTo>
                <a:lnTo>
                  <a:pt x="43990" y="78050"/>
                </a:lnTo>
                <a:lnTo>
                  <a:pt x="43990" y="78040"/>
                </a:lnTo>
                <a:lnTo>
                  <a:pt x="43990" y="77890"/>
                </a:lnTo>
                <a:lnTo>
                  <a:pt x="43930" y="77850"/>
                </a:lnTo>
                <a:lnTo>
                  <a:pt x="43860" y="77800"/>
                </a:lnTo>
                <a:lnTo>
                  <a:pt x="43860" y="77670"/>
                </a:lnTo>
                <a:lnTo>
                  <a:pt x="43870" y="77630"/>
                </a:lnTo>
                <a:lnTo>
                  <a:pt x="43880" y="77620"/>
                </a:lnTo>
                <a:lnTo>
                  <a:pt x="43920" y="77500"/>
                </a:lnTo>
                <a:lnTo>
                  <a:pt x="43930" y="77480"/>
                </a:lnTo>
                <a:lnTo>
                  <a:pt x="43950" y="77470"/>
                </a:lnTo>
                <a:lnTo>
                  <a:pt x="44070" y="77390"/>
                </a:lnTo>
                <a:lnTo>
                  <a:pt x="44190" y="77040"/>
                </a:lnTo>
                <a:lnTo>
                  <a:pt x="44220" y="76970"/>
                </a:lnTo>
                <a:lnTo>
                  <a:pt x="44270" y="76810"/>
                </a:lnTo>
                <a:lnTo>
                  <a:pt x="44280" y="76800"/>
                </a:lnTo>
                <a:lnTo>
                  <a:pt x="44310" y="76800"/>
                </a:lnTo>
                <a:lnTo>
                  <a:pt x="44340" y="76790"/>
                </a:lnTo>
                <a:lnTo>
                  <a:pt x="44430" y="76740"/>
                </a:lnTo>
                <a:lnTo>
                  <a:pt x="44470" y="7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