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Briceni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Bric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110" y="15590"/>
                </a:moveTo>
                <a:lnTo>
                  <a:pt x="22030" y="15550"/>
                </a:lnTo>
                <a:lnTo>
                  <a:pt x="21770" y="15760"/>
                </a:lnTo>
                <a:lnTo>
                  <a:pt x="21730" y="15750"/>
                </a:lnTo>
                <a:lnTo>
                  <a:pt x="21390" y="15630"/>
                </a:lnTo>
                <a:lnTo>
                  <a:pt x="20830" y="15290"/>
                </a:lnTo>
                <a:lnTo>
                  <a:pt x="20830" y="15160"/>
                </a:lnTo>
                <a:lnTo>
                  <a:pt x="20830" y="15100"/>
                </a:lnTo>
                <a:lnTo>
                  <a:pt x="21230" y="15080"/>
                </a:lnTo>
                <a:lnTo>
                  <a:pt x="21310" y="15000"/>
                </a:lnTo>
                <a:lnTo>
                  <a:pt x="21460" y="14850"/>
                </a:lnTo>
                <a:lnTo>
                  <a:pt x="21460" y="14580"/>
                </a:lnTo>
                <a:lnTo>
                  <a:pt x="20750" y="14310"/>
                </a:lnTo>
                <a:lnTo>
                  <a:pt x="20600" y="13980"/>
                </a:lnTo>
                <a:lnTo>
                  <a:pt x="20500" y="13630"/>
                </a:lnTo>
                <a:lnTo>
                  <a:pt x="20240" y="13400"/>
                </a:lnTo>
                <a:lnTo>
                  <a:pt x="20080" y="13560"/>
                </a:lnTo>
                <a:lnTo>
                  <a:pt x="20060" y="13580"/>
                </a:lnTo>
                <a:lnTo>
                  <a:pt x="19840" y="13900"/>
                </a:lnTo>
                <a:lnTo>
                  <a:pt x="19820" y="13920"/>
                </a:lnTo>
                <a:lnTo>
                  <a:pt x="19630" y="14030"/>
                </a:lnTo>
                <a:lnTo>
                  <a:pt x="19570" y="13700"/>
                </a:lnTo>
                <a:lnTo>
                  <a:pt x="19540" y="13510"/>
                </a:lnTo>
                <a:lnTo>
                  <a:pt x="19530" y="13490"/>
                </a:lnTo>
                <a:lnTo>
                  <a:pt x="19410" y="13280"/>
                </a:lnTo>
                <a:lnTo>
                  <a:pt x="18550" y="12390"/>
                </a:lnTo>
                <a:lnTo>
                  <a:pt x="18330" y="12530"/>
                </a:lnTo>
                <a:lnTo>
                  <a:pt x="17860" y="11940"/>
                </a:lnTo>
                <a:lnTo>
                  <a:pt x="17510" y="11760"/>
                </a:lnTo>
                <a:lnTo>
                  <a:pt x="16670" y="11930"/>
                </a:lnTo>
                <a:lnTo>
                  <a:pt x="16260" y="11840"/>
                </a:lnTo>
                <a:lnTo>
                  <a:pt x="16040" y="11380"/>
                </a:lnTo>
                <a:lnTo>
                  <a:pt x="15820" y="11710"/>
                </a:lnTo>
                <a:lnTo>
                  <a:pt x="15600" y="11670"/>
                </a:lnTo>
                <a:lnTo>
                  <a:pt x="15130" y="11250"/>
                </a:lnTo>
                <a:lnTo>
                  <a:pt x="14660" y="11270"/>
                </a:lnTo>
                <a:lnTo>
                  <a:pt x="13890" y="11640"/>
                </a:lnTo>
                <a:lnTo>
                  <a:pt x="13850" y="11580"/>
                </a:lnTo>
                <a:lnTo>
                  <a:pt x="13830" y="11550"/>
                </a:lnTo>
                <a:lnTo>
                  <a:pt x="13820" y="11540"/>
                </a:lnTo>
                <a:lnTo>
                  <a:pt x="13800" y="11500"/>
                </a:lnTo>
                <a:lnTo>
                  <a:pt x="13750" y="11430"/>
                </a:lnTo>
                <a:lnTo>
                  <a:pt x="13750" y="11420"/>
                </a:lnTo>
                <a:lnTo>
                  <a:pt x="13650" y="11270"/>
                </a:lnTo>
                <a:lnTo>
                  <a:pt x="13660" y="11260"/>
                </a:lnTo>
                <a:lnTo>
                  <a:pt x="13670" y="11250"/>
                </a:lnTo>
                <a:lnTo>
                  <a:pt x="13710" y="11220"/>
                </a:lnTo>
                <a:lnTo>
                  <a:pt x="13740" y="11190"/>
                </a:lnTo>
                <a:lnTo>
                  <a:pt x="13770" y="11160"/>
                </a:lnTo>
                <a:lnTo>
                  <a:pt x="13810" y="11130"/>
                </a:lnTo>
                <a:lnTo>
                  <a:pt x="13830" y="11110"/>
                </a:lnTo>
                <a:lnTo>
                  <a:pt x="13850" y="11080"/>
                </a:lnTo>
                <a:lnTo>
                  <a:pt x="13860" y="11070"/>
                </a:lnTo>
                <a:lnTo>
                  <a:pt x="13910" y="11030"/>
                </a:lnTo>
                <a:lnTo>
                  <a:pt x="13920" y="11020"/>
                </a:lnTo>
                <a:lnTo>
                  <a:pt x="13970" y="10980"/>
                </a:lnTo>
                <a:lnTo>
                  <a:pt x="14030" y="10920"/>
                </a:lnTo>
                <a:lnTo>
                  <a:pt x="14150" y="10800"/>
                </a:lnTo>
                <a:lnTo>
                  <a:pt x="14160" y="10800"/>
                </a:lnTo>
                <a:lnTo>
                  <a:pt x="14160" y="10790"/>
                </a:lnTo>
                <a:lnTo>
                  <a:pt x="14170" y="10780"/>
                </a:lnTo>
                <a:lnTo>
                  <a:pt x="14190" y="10760"/>
                </a:lnTo>
                <a:lnTo>
                  <a:pt x="14190" y="10750"/>
                </a:lnTo>
                <a:lnTo>
                  <a:pt x="14220" y="10710"/>
                </a:lnTo>
                <a:lnTo>
                  <a:pt x="14250" y="10650"/>
                </a:lnTo>
                <a:lnTo>
                  <a:pt x="14320" y="10560"/>
                </a:lnTo>
                <a:lnTo>
                  <a:pt x="14320" y="10550"/>
                </a:lnTo>
                <a:lnTo>
                  <a:pt x="14330" y="10540"/>
                </a:lnTo>
                <a:lnTo>
                  <a:pt x="14330" y="10530"/>
                </a:lnTo>
                <a:lnTo>
                  <a:pt x="14320" y="10510"/>
                </a:lnTo>
                <a:lnTo>
                  <a:pt x="14320" y="10500"/>
                </a:lnTo>
                <a:lnTo>
                  <a:pt x="14330" y="10490"/>
                </a:lnTo>
                <a:lnTo>
                  <a:pt x="14340" y="10450"/>
                </a:lnTo>
                <a:lnTo>
                  <a:pt x="14340" y="10430"/>
                </a:lnTo>
                <a:lnTo>
                  <a:pt x="14330" y="10420"/>
                </a:lnTo>
                <a:lnTo>
                  <a:pt x="14330" y="10400"/>
                </a:lnTo>
                <a:lnTo>
                  <a:pt x="14300" y="10320"/>
                </a:lnTo>
                <a:lnTo>
                  <a:pt x="14550" y="10160"/>
                </a:lnTo>
                <a:lnTo>
                  <a:pt x="14670" y="10080"/>
                </a:lnTo>
                <a:lnTo>
                  <a:pt x="14720" y="10040"/>
                </a:lnTo>
                <a:lnTo>
                  <a:pt x="14770" y="10010"/>
                </a:lnTo>
                <a:lnTo>
                  <a:pt x="14820" y="9970"/>
                </a:lnTo>
                <a:lnTo>
                  <a:pt x="14860" y="9940"/>
                </a:lnTo>
                <a:lnTo>
                  <a:pt x="14870" y="9930"/>
                </a:lnTo>
                <a:lnTo>
                  <a:pt x="14870" y="9920"/>
                </a:lnTo>
                <a:lnTo>
                  <a:pt x="14870" y="9910"/>
                </a:lnTo>
                <a:lnTo>
                  <a:pt x="14860" y="9880"/>
                </a:lnTo>
                <a:lnTo>
                  <a:pt x="14870" y="9870"/>
                </a:lnTo>
                <a:lnTo>
                  <a:pt x="14870" y="9860"/>
                </a:lnTo>
                <a:lnTo>
                  <a:pt x="14870" y="9850"/>
                </a:lnTo>
                <a:lnTo>
                  <a:pt x="14870" y="9840"/>
                </a:lnTo>
                <a:lnTo>
                  <a:pt x="14870" y="9820"/>
                </a:lnTo>
                <a:lnTo>
                  <a:pt x="14870" y="9810"/>
                </a:lnTo>
                <a:lnTo>
                  <a:pt x="14870" y="9800"/>
                </a:lnTo>
                <a:lnTo>
                  <a:pt x="14870" y="9780"/>
                </a:lnTo>
                <a:lnTo>
                  <a:pt x="14870" y="9770"/>
                </a:lnTo>
                <a:lnTo>
                  <a:pt x="14880" y="9730"/>
                </a:lnTo>
                <a:lnTo>
                  <a:pt x="14890" y="9710"/>
                </a:lnTo>
                <a:lnTo>
                  <a:pt x="14980" y="9690"/>
                </a:lnTo>
                <a:lnTo>
                  <a:pt x="15010" y="9680"/>
                </a:lnTo>
                <a:lnTo>
                  <a:pt x="15100" y="9660"/>
                </a:lnTo>
                <a:lnTo>
                  <a:pt x="15200" y="9650"/>
                </a:lnTo>
                <a:lnTo>
                  <a:pt x="15280" y="9640"/>
                </a:lnTo>
                <a:lnTo>
                  <a:pt x="15270" y="9610"/>
                </a:lnTo>
                <a:lnTo>
                  <a:pt x="15260" y="9560"/>
                </a:lnTo>
                <a:lnTo>
                  <a:pt x="15240" y="9490"/>
                </a:lnTo>
                <a:lnTo>
                  <a:pt x="15230" y="9420"/>
                </a:lnTo>
                <a:lnTo>
                  <a:pt x="15200" y="9300"/>
                </a:lnTo>
                <a:lnTo>
                  <a:pt x="15170" y="9150"/>
                </a:lnTo>
                <a:lnTo>
                  <a:pt x="15160" y="9140"/>
                </a:lnTo>
                <a:lnTo>
                  <a:pt x="15160" y="9100"/>
                </a:lnTo>
                <a:lnTo>
                  <a:pt x="15150" y="9100"/>
                </a:lnTo>
                <a:lnTo>
                  <a:pt x="15150" y="9090"/>
                </a:lnTo>
                <a:lnTo>
                  <a:pt x="15140" y="9080"/>
                </a:lnTo>
                <a:lnTo>
                  <a:pt x="15110" y="9010"/>
                </a:lnTo>
                <a:lnTo>
                  <a:pt x="15110" y="9000"/>
                </a:lnTo>
                <a:lnTo>
                  <a:pt x="15100" y="8970"/>
                </a:lnTo>
                <a:lnTo>
                  <a:pt x="15070" y="8920"/>
                </a:lnTo>
                <a:lnTo>
                  <a:pt x="15070" y="8910"/>
                </a:lnTo>
                <a:lnTo>
                  <a:pt x="15060" y="8890"/>
                </a:lnTo>
                <a:lnTo>
                  <a:pt x="15000" y="8760"/>
                </a:lnTo>
                <a:lnTo>
                  <a:pt x="15030" y="8750"/>
                </a:lnTo>
                <a:lnTo>
                  <a:pt x="15140" y="8690"/>
                </a:lnTo>
                <a:lnTo>
                  <a:pt x="15230" y="8640"/>
                </a:lnTo>
                <a:lnTo>
                  <a:pt x="15250" y="8630"/>
                </a:lnTo>
                <a:lnTo>
                  <a:pt x="15390" y="8880"/>
                </a:lnTo>
                <a:lnTo>
                  <a:pt x="15440" y="8970"/>
                </a:lnTo>
                <a:lnTo>
                  <a:pt x="15500" y="9030"/>
                </a:lnTo>
                <a:lnTo>
                  <a:pt x="15540" y="9070"/>
                </a:lnTo>
                <a:lnTo>
                  <a:pt x="15550" y="9080"/>
                </a:lnTo>
                <a:lnTo>
                  <a:pt x="15570" y="9110"/>
                </a:lnTo>
                <a:lnTo>
                  <a:pt x="15620" y="9190"/>
                </a:lnTo>
                <a:lnTo>
                  <a:pt x="15680" y="9270"/>
                </a:lnTo>
                <a:lnTo>
                  <a:pt x="15730" y="9360"/>
                </a:lnTo>
                <a:lnTo>
                  <a:pt x="15790" y="9460"/>
                </a:lnTo>
                <a:lnTo>
                  <a:pt x="15800" y="9470"/>
                </a:lnTo>
                <a:lnTo>
                  <a:pt x="15920" y="9670"/>
                </a:lnTo>
                <a:lnTo>
                  <a:pt x="16010" y="9820"/>
                </a:lnTo>
                <a:lnTo>
                  <a:pt x="16030" y="9860"/>
                </a:lnTo>
                <a:lnTo>
                  <a:pt x="16060" y="9910"/>
                </a:lnTo>
                <a:lnTo>
                  <a:pt x="16070" y="9920"/>
                </a:lnTo>
                <a:lnTo>
                  <a:pt x="16090" y="9960"/>
                </a:lnTo>
                <a:lnTo>
                  <a:pt x="16150" y="10050"/>
                </a:lnTo>
                <a:lnTo>
                  <a:pt x="16170" y="10080"/>
                </a:lnTo>
                <a:lnTo>
                  <a:pt x="16290" y="9980"/>
                </a:lnTo>
                <a:lnTo>
                  <a:pt x="16540" y="9800"/>
                </a:lnTo>
                <a:lnTo>
                  <a:pt x="16550" y="9800"/>
                </a:lnTo>
                <a:lnTo>
                  <a:pt x="16570" y="9780"/>
                </a:lnTo>
                <a:lnTo>
                  <a:pt x="16580" y="9810"/>
                </a:lnTo>
                <a:lnTo>
                  <a:pt x="16590" y="9820"/>
                </a:lnTo>
                <a:lnTo>
                  <a:pt x="16600" y="9830"/>
                </a:lnTo>
                <a:lnTo>
                  <a:pt x="16600" y="9860"/>
                </a:lnTo>
                <a:lnTo>
                  <a:pt x="16610" y="9890"/>
                </a:lnTo>
                <a:lnTo>
                  <a:pt x="16620" y="9920"/>
                </a:lnTo>
                <a:lnTo>
                  <a:pt x="16620" y="9940"/>
                </a:lnTo>
                <a:lnTo>
                  <a:pt x="16620" y="9950"/>
                </a:lnTo>
                <a:lnTo>
                  <a:pt x="16620" y="9980"/>
                </a:lnTo>
                <a:lnTo>
                  <a:pt x="16620" y="10020"/>
                </a:lnTo>
                <a:lnTo>
                  <a:pt x="16610" y="10020"/>
                </a:lnTo>
                <a:lnTo>
                  <a:pt x="16610" y="10040"/>
                </a:lnTo>
                <a:lnTo>
                  <a:pt x="16610" y="10050"/>
                </a:lnTo>
                <a:lnTo>
                  <a:pt x="16610" y="10060"/>
                </a:lnTo>
                <a:lnTo>
                  <a:pt x="16610" y="10080"/>
                </a:lnTo>
                <a:lnTo>
                  <a:pt x="16620" y="10090"/>
                </a:lnTo>
                <a:lnTo>
                  <a:pt x="16620" y="10110"/>
                </a:lnTo>
                <a:lnTo>
                  <a:pt x="16640" y="10150"/>
                </a:lnTo>
                <a:lnTo>
                  <a:pt x="16660" y="10210"/>
                </a:lnTo>
                <a:lnTo>
                  <a:pt x="16690" y="10290"/>
                </a:lnTo>
                <a:lnTo>
                  <a:pt x="16730" y="10400"/>
                </a:lnTo>
                <a:lnTo>
                  <a:pt x="16740" y="10400"/>
                </a:lnTo>
                <a:lnTo>
                  <a:pt x="16740" y="10410"/>
                </a:lnTo>
                <a:lnTo>
                  <a:pt x="16830" y="10450"/>
                </a:lnTo>
                <a:lnTo>
                  <a:pt x="16940" y="10490"/>
                </a:lnTo>
                <a:lnTo>
                  <a:pt x="16980" y="10510"/>
                </a:lnTo>
                <a:lnTo>
                  <a:pt x="17050" y="10550"/>
                </a:lnTo>
                <a:lnTo>
                  <a:pt x="17080" y="10570"/>
                </a:lnTo>
                <a:lnTo>
                  <a:pt x="17100" y="10580"/>
                </a:lnTo>
                <a:lnTo>
                  <a:pt x="17140" y="10620"/>
                </a:lnTo>
                <a:lnTo>
                  <a:pt x="17150" y="10630"/>
                </a:lnTo>
                <a:lnTo>
                  <a:pt x="17160" y="10640"/>
                </a:lnTo>
                <a:lnTo>
                  <a:pt x="17180" y="10650"/>
                </a:lnTo>
                <a:lnTo>
                  <a:pt x="17220" y="10690"/>
                </a:lnTo>
                <a:lnTo>
                  <a:pt x="17230" y="10690"/>
                </a:lnTo>
                <a:lnTo>
                  <a:pt x="17230" y="10700"/>
                </a:lnTo>
                <a:lnTo>
                  <a:pt x="17240" y="10710"/>
                </a:lnTo>
                <a:lnTo>
                  <a:pt x="17270" y="10730"/>
                </a:lnTo>
                <a:lnTo>
                  <a:pt x="17280" y="10740"/>
                </a:lnTo>
                <a:lnTo>
                  <a:pt x="17290" y="10740"/>
                </a:lnTo>
                <a:lnTo>
                  <a:pt x="17300" y="10750"/>
                </a:lnTo>
                <a:lnTo>
                  <a:pt x="17310" y="10750"/>
                </a:lnTo>
                <a:lnTo>
                  <a:pt x="17320" y="10740"/>
                </a:lnTo>
                <a:lnTo>
                  <a:pt x="17340" y="10740"/>
                </a:lnTo>
                <a:lnTo>
                  <a:pt x="17360" y="10730"/>
                </a:lnTo>
                <a:lnTo>
                  <a:pt x="17370" y="10730"/>
                </a:lnTo>
                <a:lnTo>
                  <a:pt x="17380" y="10730"/>
                </a:lnTo>
                <a:lnTo>
                  <a:pt x="17380" y="10720"/>
                </a:lnTo>
                <a:lnTo>
                  <a:pt x="17390" y="10720"/>
                </a:lnTo>
                <a:lnTo>
                  <a:pt x="17400" y="10720"/>
                </a:lnTo>
                <a:lnTo>
                  <a:pt x="17410" y="10720"/>
                </a:lnTo>
                <a:lnTo>
                  <a:pt x="17420" y="10720"/>
                </a:lnTo>
                <a:lnTo>
                  <a:pt x="17430" y="10720"/>
                </a:lnTo>
                <a:lnTo>
                  <a:pt x="17440" y="10710"/>
                </a:lnTo>
                <a:lnTo>
                  <a:pt x="17450" y="10710"/>
                </a:lnTo>
                <a:lnTo>
                  <a:pt x="17480" y="10710"/>
                </a:lnTo>
                <a:lnTo>
                  <a:pt x="17490" y="10710"/>
                </a:lnTo>
                <a:lnTo>
                  <a:pt x="17530" y="10700"/>
                </a:lnTo>
                <a:lnTo>
                  <a:pt x="17550" y="10700"/>
                </a:lnTo>
                <a:lnTo>
                  <a:pt x="17580" y="10690"/>
                </a:lnTo>
                <a:lnTo>
                  <a:pt x="17630" y="10680"/>
                </a:lnTo>
                <a:lnTo>
                  <a:pt x="17660" y="10670"/>
                </a:lnTo>
                <a:lnTo>
                  <a:pt x="17680" y="10660"/>
                </a:lnTo>
                <a:lnTo>
                  <a:pt x="17690" y="10660"/>
                </a:lnTo>
                <a:lnTo>
                  <a:pt x="17700" y="10660"/>
                </a:lnTo>
                <a:lnTo>
                  <a:pt x="17740" y="10640"/>
                </a:lnTo>
                <a:lnTo>
                  <a:pt x="17770" y="10620"/>
                </a:lnTo>
                <a:lnTo>
                  <a:pt x="17770" y="10610"/>
                </a:lnTo>
                <a:lnTo>
                  <a:pt x="17790" y="10560"/>
                </a:lnTo>
                <a:lnTo>
                  <a:pt x="17800" y="10560"/>
                </a:lnTo>
                <a:lnTo>
                  <a:pt x="17860" y="10440"/>
                </a:lnTo>
                <a:lnTo>
                  <a:pt x="17890" y="10400"/>
                </a:lnTo>
                <a:lnTo>
                  <a:pt x="17950" y="10340"/>
                </a:lnTo>
                <a:lnTo>
                  <a:pt x="17900" y="10160"/>
                </a:lnTo>
                <a:lnTo>
                  <a:pt x="17910" y="10120"/>
                </a:lnTo>
                <a:lnTo>
                  <a:pt x="17920" y="10090"/>
                </a:lnTo>
                <a:lnTo>
                  <a:pt x="18000" y="10080"/>
                </a:lnTo>
                <a:lnTo>
                  <a:pt x="18030" y="10070"/>
                </a:lnTo>
                <a:lnTo>
                  <a:pt x="18050" y="10070"/>
                </a:lnTo>
                <a:lnTo>
                  <a:pt x="18060" y="10050"/>
                </a:lnTo>
                <a:lnTo>
                  <a:pt x="18050" y="10040"/>
                </a:lnTo>
                <a:lnTo>
                  <a:pt x="18050" y="10020"/>
                </a:lnTo>
                <a:lnTo>
                  <a:pt x="18040" y="10010"/>
                </a:lnTo>
                <a:lnTo>
                  <a:pt x="18030" y="10020"/>
                </a:lnTo>
                <a:lnTo>
                  <a:pt x="18020" y="10020"/>
                </a:lnTo>
                <a:lnTo>
                  <a:pt x="18010" y="10020"/>
                </a:lnTo>
                <a:lnTo>
                  <a:pt x="17990" y="10010"/>
                </a:lnTo>
                <a:lnTo>
                  <a:pt x="17980" y="10000"/>
                </a:lnTo>
                <a:lnTo>
                  <a:pt x="17970" y="9980"/>
                </a:lnTo>
                <a:lnTo>
                  <a:pt x="17950" y="9970"/>
                </a:lnTo>
                <a:lnTo>
                  <a:pt x="17940" y="9960"/>
                </a:lnTo>
                <a:lnTo>
                  <a:pt x="17930" y="9940"/>
                </a:lnTo>
                <a:lnTo>
                  <a:pt x="17920" y="9930"/>
                </a:lnTo>
                <a:lnTo>
                  <a:pt x="17910" y="9920"/>
                </a:lnTo>
                <a:lnTo>
                  <a:pt x="17910" y="9910"/>
                </a:lnTo>
                <a:lnTo>
                  <a:pt x="17890" y="9880"/>
                </a:lnTo>
                <a:lnTo>
                  <a:pt x="17890" y="9820"/>
                </a:lnTo>
                <a:lnTo>
                  <a:pt x="17880" y="9730"/>
                </a:lnTo>
                <a:lnTo>
                  <a:pt x="17970" y="9710"/>
                </a:lnTo>
                <a:lnTo>
                  <a:pt x="17960" y="9660"/>
                </a:lnTo>
                <a:lnTo>
                  <a:pt x="17960" y="9640"/>
                </a:lnTo>
                <a:lnTo>
                  <a:pt x="17960" y="9590"/>
                </a:lnTo>
                <a:lnTo>
                  <a:pt x="17950" y="9510"/>
                </a:lnTo>
                <a:lnTo>
                  <a:pt x="17950" y="9430"/>
                </a:lnTo>
                <a:lnTo>
                  <a:pt x="17950" y="9340"/>
                </a:lnTo>
                <a:lnTo>
                  <a:pt x="17950" y="9320"/>
                </a:lnTo>
                <a:lnTo>
                  <a:pt x="17940" y="9270"/>
                </a:lnTo>
                <a:lnTo>
                  <a:pt x="17920" y="9190"/>
                </a:lnTo>
                <a:lnTo>
                  <a:pt x="17910" y="9110"/>
                </a:lnTo>
                <a:lnTo>
                  <a:pt x="17840" y="9060"/>
                </a:lnTo>
                <a:lnTo>
                  <a:pt x="17720" y="8980"/>
                </a:lnTo>
                <a:lnTo>
                  <a:pt x="17570" y="8880"/>
                </a:lnTo>
                <a:lnTo>
                  <a:pt x="17550" y="8910"/>
                </a:lnTo>
                <a:lnTo>
                  <a:pt x="17450" y="9000"/>
                </a:lnTo>
                <a:lnTo>
                  <a:pt x="17370" y="9070"/>
                </a:lnTo>
                <a:lnTo>
                  <a:pt x="17360" y="9080"/>
                </a:lnTo>
                <a:lnTo>
                  <a:pt x="17310" y="9140"/>
                </a:lnTo>
                <a:lnTo>
                  <a:pt x="17280" y="9130"/>
                </a:lnTo>
                <a:lnTo>
                  <a:pt x="17230" y="9090"/>
                </a:lnTo>
                <a:lnTo>
                  <a:pt x="17120" y="9000"/>
                </a:lnTo>
                <a:lnTo>
                  <a:pt x="17080" y="8980"/>
                </a:lnTo>
                <a:lnTo>
                  <a:pt x="16990" y="8920"/>
                </a:lnTo>
                <a:lnTo>
                  <a:pt x="16900" y="8870"/>
                </a:lnTo>
                <a:lnTo>
                  <a:pt x="16790" y="8830"/>
                </a:lnTo>
                <a:lnTo>
                  <a:pt x="16690" y="8820"/>
                </a:lnTo>
                <a:lnTo>
                  <a:pt x="16690" y="8810"/>
                </a:lnTo>
                <a:lnTo>
                  <a:pt x="16690" y="8800"/>
                </a:lnTo>
                <a:lnTo>
                  <a:pt x="16680" y="8780"/>
                </a:lnTo>
                <a:lnTo>
                  <a:pt x="16670" y="8780"/>
                </a:lnTo>
                <a:lnTo>
                  <a:pt x="16630" y="8700"/>
                </a:lnTo>
                <a:lnTo>
                  <a:pt x="16610" y="8610"/>
                </a:lnTo>
                <a:lnTo>
                  <a:pt x="16570" y="8550"/>
                </a:lnTo>
                <a:lnTo>
                  <a:pt x="16540" y="8530"/>
                </a:lnTo>
                <a:lnTo>
                  <a:pt x="16520" y="8510"/>
                </a:lnTo>
                <a:lnTo>
                  <a:pt x="16460" y="8450"/>
                </a:lnTo>
                <a:lnTo>
                  <a:pt x="16450" y="8450"/>
                </a:lnTo>
                <a:lnTo>
                  <a:pt x="16410" y="8370"/>
                </a:lnTo>
                <a:lnTo>
                  <a:pt x="16380" y="8320"/>
                </a:lnTo>
                <a:lnTo>
                  <a:pt x="16360" y="8290"/>
                </a:lnTo>
                <a:lnTo>
                  <a:pt x="16310" y="8210"/>
                </a:lnTo>
                <a:lnTo>
                  <a:pt x="16270" y="8150"/>
                </a:lnTo>
                <a:lnTo>
                  <a:pt x="16200" y="8050"/>
                </a:lnTo>
                <a:lnTo>
                  <a:pt x="16190" y="8040"/>
                </a:lnTo>
                <a:lnTo>
                  <a:pt x="16170" y="8010"/>
                </a:lnTo>
                <a:lnTo>
                  <a:pt x="16120" y="7950"/>
                </a:lnTo>
                <a:lnTo>
                  <a:pt x="16020" y="7820"/>
                </a:lnTo>
                <a:lnTo>
                  <a:pt x="15920" y="7700"/>
                </a:lnTo>
                <a:lnTo>
                  <a:pt x="15860" y="7610"/>
                </a:lnTo>
                <a:lnTo>
                  <a:pt x="15790" y="7530"/>
                </a:lnTo>
                <a:lnTo>
                  <a:pt x="15750" y="7480"/>
                </a:lnTo>
                <a:lnTo>
                  <a:pt x="15720" y="7440"/>
                </a:lnTo>
                <a:lnTo>
                  <a:pt x="15650" y="7360"/>
                </a:lnTo>
                <a:lnTo>
                  <a:pt x="15650" y="7350"/>
                </a:lnTo>
                <a:lnTo>
                  <a:pt x="15640" y="7340"/>
                </a:lnTo>
                <a:lnTo>
                  <a:pt x="15620" y="7320"/>
                </a:lnTo>
                <a:lnTo>
                  <a:pt x="15610" y="7310"/>
                </a:lnTo>
                <a:lnTo>
                  <a:pt x="15550" y="7220"/>
                </a:lnTo>
                <a:lnTo>
                  <a:pt x="15650" y="7150"/>
                </a:lnTo>
                <a:lnTo>
                  <a:pt x="15690" y="7110"/>
                </a:lnTo>
                <a:lnTo>
                  <a:pt x="15700" y="7110"/>
                </a:lnTo>
                <a:lnTo>
                  <a:pt x="15780" y="7070"/>
                </a:lnTo>
                <a:lnTo>
                  <a:pt x="15790" y="7060"/>
                </a:lnTo>
                <a:lnTo>
                  <a:pt x="15870" y="7030"/>
                </a:lnTo>
                <a:lnTo>
                  <a:pt x="15880" y="7030"/>
                </a:lnTo>
                <a:lnTo>
                  <a:pt x="15950" y="7090"/>
                </a:lnTo>
                <a:lnTo>
                  <a:pt x="15960" y="7090"/>
                </a:lnTo>
                <a:lnTo>
                  <a:pt x="15990" y="7120"/>
                </a:lnTo>
                <a:lnTo>
                  <a:pt x="16080" y="7190"/>
                </a:lnTo>
                <a:lnTo>
                  <a:pt x="16090" y="7200"/>
                </a:lnTo>
                <a:lnTo>
                  <a:pt x="16140" y="7230"/>
                </a:lnTo>
                <a:lnTo>
                  <a:pt x="16180" y="7260"/>
                </a:lnTo>
                <a:lnTo>
                  <a:pt x="16230" y="7290"/>
                </a:lnTo>
                <a:lnTo>
                  <a:pt x="16250" y="7310"/>
                </a:lnTo>
                <a:lnTo>
                  <a:pt x="16290" y="7330"/>
                </a:lnTo>
                <a:lnTo>
                  <a:pt x="16380" y="7380"/>
                </a:lnTo>
                <a:lnTo>
                  <a:pt x="16430" y="7400"/>
                </a:lnTo>
                <a:lnTo>
                  <a:pt x="16440" y="7410"/>
                </a:lnTo>
                <a:lnTo>
                  <a:pt x="16460" y="7420"/>
                </a:lnTo>
                <a:lnTo>
                  <a:pt x="16470" y="7420"/>
                </a:lnTo>
                <a:lnTo>
                  <a:pt x="16490" y="7400"/>
                </a:lnTo>
                <a:lnTo>
                  <a:pt x="16510" y="7370"/>
                </a:lnTo>
                <a:lnTo>
                  <a:pt x="16540" y="7340"/>
                </a:lnTo>
                <a:lnTo>
                  <a:pt x="16570" y="7310"/>
                </a:lnTo>
                <a:lnTo>
                  <a:pt x="16600" y="7270"/>
                </a:lnTo>
                <a:lnTo>
                  <a:pt x="16620" y="7250"/>
                </a:lnTo>
                <a:lnTo>
                  <a:pt x="16630" y="7240"/>
                </a:lnTo>
                <a:lnTo>
                  <a:pt x="16660" y="7180"/>
                </a:lnTo>
                <a:lnTo>
                  <a:pt x="16690" y="7140"/>
                </a:lnTo>
                <a:lnTo>
                  <a:pt x="16710" y="7150"/>
                </a:lnTo>
                <a:lnTo>
                  <a:pt x="16760" y="7170"/>
                </a:lnTo>
                <a:lnTo>
                  <a:pt x="16790" y="7110"/>
                </a:lnTo>
                <a:lnTo>
                  <a:pt x="16820" y="7020"/>
                </a:lnTo>
                <a:lnTo>
                  <a:pt x="16860" y="6930"/>
                </a:lnTo>
                <a:lnTo>
                  <a:pt x="16870" y="6880"/>
                </a:lnTo>
                <a:lnTo>
                  <a:pt x="16880" y="6870"/>
                </a:lnTo>
                <a:lnTo>
                  <a:pt x="16900" y="6820"/>
                </a:lnTo>
                <a:lnTo>
                  <a:pt x="16910" y="6820"/>
                </a:lnTo>
                <a:lnTo>
                  <a:pt x="16960" y="6820"/>
                </a:lnTo>
                <a:lnTo>
                  <a:pt x="17020" y="6810"/>
                </a:lnTo>
                <a:lnTo>
                  <a:pt x="17090" y="6800"/>
                </a:lnTo>
                <a:lnTo>
                  <a:pt x="17170" y="6800"/>
                </a:lnTo>
                <a:lnTo>
                  <a:pt x="17180" y="6800"/>
                </a:lnTo>
                <a:lnTo>
                  <a:pt x="17210" y="6800"/>
                </a:lnTo>
                <a:lnTo>
                  <a:pt x="17270" y="6810"/>
                </a:lnTo>
                <a:lnTo>
                  <a:pt x="17340" y="6820"/>
                </a:lnTo>
                <a:lnTo>
                  <a:pt x="17520" y="6840"/>
                </a:lnTo>
                <a:lnTo>
                  <a:pt x="17590" y="6850"/>
                </a:lnTo>
                <a:lnTo>
                  <a:pt x="17690" y="6860"/>
                </a:lnTo>
                <a:lnTo>
                  <a:pt x="17740" y="6870"/>
                </a:lnTo>
                <a:lnTo>
                  <a:pt x="17800" y="6870"/>
                </a:lnTo>
                <a:lnTo>
                  <a:pt x="17830" y="6880"/>
                </a:lnTo>
                <a:lnTo>
                  <a:pt x="17880" y="6890"/>
                </a:lnTo>
                <a:lnTo>
                  <a:pt x="17920" y="6890"/>
                </a:lnTo>
                <a:lnTo>
                  <a:pt x="17950" y="6900"/>
                </a:lnTo>
                <a:lnTo>
                  <a:pt x="17960" y="6900"/>
                </a:lnTo>
                <a:lnTo>
                  <a:pt x="18010" y="6900"/>
                </a:lnTo>
                <a:lnTo>
                  <a:pt x="18040" y="6910"/>
                </a:lnTo>
                <a:lnTo>
                  <a:pt x="18120" y="6920"/>
                </a:lnTo>
                <a:lnTo>
                  <a:pt x="18180" y="6930"/>
                </a:lnTo>
                <a:lnTo>
                  <a:pt x="18260" y="6950"/>
                </a:lnTo>
                <a:lnTo>
                  <a:pt x="18290" y="6950"/>
                </a:lnTo>
                <a:lnTo>
                  <a:pt x="18320" y="6960"/>
                </a:lnTo>
                <a:lnTo>
                  <a:pt x="18420" y="6980"/>
                </a:lnTo>
                <a:lnTo>
                  <a:pt x="18460" y="6980"/>
                </a:lnTo>
                <a:lnTo>
                  <a:pt x="18470" y="6980"/>
                </a:lnTo>
                <a:lnTo>
                  <a:pt x="18500" y="6970"/>
                </a:lnTo>
                <a:lnTo>
                  <a:pt x="18570" y="6940"/>
                </a:lnTo>
                <a:lnTo>
                  <a:pt x="18600" y="6930"/>
                </a:lnTo>
                <a:lnTo>
                  <a:pt x="18620" y="6930"/>
                </a:lnTo>
                <a:lnTo>
                  <a:pt x="18650" y="6910"/>
                </a:lnTo>
                <a:lnTo>
                  <a:pt x="18680" y="6900"/>
                </a:lnTo>
                <a:lnTo>
                  <a:pt x="18710" y="6890"/>
                </a:lnTo>
                <a:lnTo>
                  <a:pt x="18750" y="6870"/>
                </a:lnTo>
                <a:lnTo>
                  <a:pt x="18790" y="6850"/>
                </a:lnTo>
                <a:lnTo>
                  <a:pt x="18800" y="6850"/>
                </a:lnTo>
                <a:lnTo>
                  <a:pt x="18810" y="6850"/>
                </a:lnTo>
                <a:lnTo>
                  <a:pt x="18820" y="6830"/>
                </a:lnTo>
                <a:lnTo>
                  <a:pt x="18830" y="6810"/>
                </a:lnTo>
                <a:lnTo>
                  <a:pt x="18860" y="6770"/>
                </a:lnTo>
                <a:lnTo>
                  <a:pt x="18890" y="6790"/>
                </a:lnTo>
                <a:lnTo>
                  <a:pt x="18900" y="6790"/>
                </a:lnTo>
                <a:lnTo>
                  <a:pt x="18910" y="6780"/>
                </a:lnTo>
                <a:lnTo>
                  <a:pt x="19070" y="6900"/>
                </a:lnTo>
                <a:lnTo>
                  <a:pt x="19080" y="6900"/>
                </a:lnTo>
                <a:lnTo>
                  <a:pt x="19090" y="6910"/>
                </a:lnTo>
                <a:lnTo>
                  <a:pt x="19130" y="6950"/>
                </a:lnTo>
                <a:lnTo>
                  <a:pt x="19180" y="7020"/>
                </a:lnTo>
                <a:lnTo>
                  <a:pt x="19190" y="7020"/>
                </a:lnTo>
                <a:lnTo>
                  <a:pt x="19250" y="7090"/>
                </a:lnTo>
                <a:lnTo>
                  <a:pt x="19260" y="7100"/>
                </a:lnTo>
                <a:lnTo>
                  <a:pt x="19270" y="7130"/>
                </a:lnTo>
                <a:lnTo>
                  <a:pt x="19270" y="7160"/>
                </a:lnTo>
                <a:lnTo>
                  <a:pt x="19280" y="7190"/>
                </a:lnTo>
                <a:lnTo>
                  <a:pt x="19290" y="7200"/>
                </a:lnTo>
                <a:lnTo>
                  <a:pt x="19290" y="7210"/>
                </a:lnTo>
                <a:lnTo>
                  <a:pt x="19300" y="7220"/>
                </a:lnTo>
                <a:lnTo>
                  <a:pt x="19300" y="7230"/>
                </a:lnTo>
                <a:lnTo>
                  <a:pt x="19320" y="7260"/>
                </a:lnTo>
                <a:lnTo>
                  <a:pt x="19360" y="7310"/>
                </a:lnTo>
                <a:lnTo>
                  <a:pt x="19400" y="7370"/>
                </a:lnTo>
                <a:lnTo>
                  <a:pt x="19430" y="7400"/>
                </a:lnTo>
                <a:lnTo>
                  <a:pt x="19450" y="7430"/>
                </a:lnTo>
                <a:lnTo>
                  <a:pt x="19450" y="7440"/>
                </a:lnTo>
                <a:lnTo>
                  <a:pt x="19490" y="7490"/>
                </a:lnTo>
                <a:lnTo>
                  <a:pt x="19480" y="7500"/>
                </a:lnTo>
                <a:lnTo>
                  <a:pt x="19470" y="7510"/>
                </a:lnTo>
                <a:lnTo>
                  <a:pt x="19460" y="7520"/>
                </a:lnTo>
                <a:lnTo>
                  <a:pt x="19450" y="7530"/>
                </a:lnTo>
                <a:lnTo>
                  <a:pt x="19440" y="7540"/>
                </a:lnTo>
                <a:lnTo>
                  <a:pt x="19430" y="7540"/>
                </a:lnTo>
                <a:lnTo>
                  <a:pt x="19430" y="7550"/>
                </a:lnTo>
                <a:lnTo>
                  <a:pt x="19420" y="7560"/>
                </a:lnTo>
                <a:lnTo>
                  <a:pt x="19400" y="7650"/>
                </a:lnTo>
                <a:lnTo>
                  <a:pt x="19380" y="7720"/>
                </a:lnTo>
                <a:lnTo>
                  <a:pt x="19370" y="7760"/>
                </a:lnTo>
                <a:lnTo>
                  <a:pt x="19370" y="7780"/>
                </a:lnTo>
                <a:lnTo>
                  <a:pt x="19360" y="7790"/>
                </a:lnTo>
                <a:lnTo>
                  <a:pt x="19360" y="7810"/>
                </a:lnTo>
                <a:lnTo>
                  <a:pt x="19350" y="7850"/>
                </a:lnTo>
                <a:lnTo>
                  <a:pt x="19350" y="7870"/>
                </a:lnTo>
                <a:lnTo>
                  <a:pt x="19350" y="7900"/>
                </a:lnTo>
                <a:lnTo>
                  <a:pt x="19360" y="7900"/>
                </a:lnTo>
                <a:lnTo>
                  <a:pt x="19400" y="7940"/>
                </a:lnTo>
                <a:lnTo>
                  <a:pt x="19420" y="7960"/>
                </a:lnTo>
                <a:lnTo>
                  <a:pt x="19520" y="8040"/>
                </a:lnTo>
                <a:lnTo>
                  <a:pt x="19540" y="8050"/>
                </a:lnTo>
                <a:lnTo>
                  <a:pt x="19580" y="8080"/>
                </a:lnTo>
                <a:lnTo>
                  <a:pt x="19660" y="8150"/>
                </a:lnTo>
                <a:lnTo>
                  <a:pt x="19670" y="8160"/>
                </a:lnTo>
                <a:lnTo>
                  <a:pt x="19680" y="8160"/>
                </a:lnTo>
                <a:lnTo>
                  <a:pt x="19680" y="8170"/>
                </a:lnTo>
                <a:lnTo>
                  <a:pt x="19810" y="8270"/>
                </a:lnTo>
                <a:lnTo>
                  <a:pt x="19870" y="8320"/>
                </a:lnTo>
                <a:lnTo>
                  <a:pt x="19910" y="8350"/>
                </a:lnTo>
                <a:lnTo>
                  <a:pt x="20000" y="8430"/>
                </a:lnTo>
                <a:lnTo>
                  <a:pt x="20060" y="8480"/>
                </a:lnTo>
                <a:lnTo>
                  <a:pt x="20090" y="8500"/>
                </a:lnTo>
                <a:lnTo>
                  <a:pt x="20110" y="8520"/>
                </a:lnTo>
                <a:lnTo>
                  <a:pt x="20130" y="8540"/>
                </a:lnTo>
                <a:lnTo>
                  <a:pt x="20150" y="8530"/>
                </a:lnTo>
                <a:lnTo>
                  <a:pt x="20150" y="8520"/>
                </a:lnTo>
                <a:lnTo>
                  <a:pt x="20160" y="8510"/>
                </a:lnTo>
                <a:lnTo>
                  <a:pt x="20160" y="8500"/>
                </a:lnTo>
                <a:lnTo>
                  <a:pt x="20150" y="8500"/>
                </a:lnTo>
                <a:lnTo>
                  <a:pt x="20150" y="8490"/>
                </a:lnTo>
                <a:lnTo>
                  <a:pt x="20150" y="8480"/>
                </a:lnTo>
                <a:lnTo>
                  <a:pt x="20150" y="8470"/>
                </a:lnTo>
                <a:lnTo>
                  <a:pt x="20150" y="8450"/>
                </a:lnTo>
                <a:lnTo>
                  <a:pt x="20150" y="8430"/>
                </a:lnTo>
                <a:lnTo>
                  <a:pt x="20150" y="8410"/>
                </a:lnTo>
                <a:lnTo>
                  <a:pt x="20140" y="8400"/>
                </a:lnTo>
                <a:lnTo>
                  <a:pt x="20140" y="8390"/>
                </a:lnTo>
                <a:lnTo>
                  <a:pt x="20130" y="8390"/>
                </a:lnTo>
                <a:lnTo>
                  <a:pt x="20130" y="8380"/>
                </a:lnTo>
                <a:lnTo>
                  <a:pt x="20120" y="8370"/>
                </a:lnTo>
                <a:lnTo>
                  <a:pt x="20120" y="8360"/>
                </a:lnTo>
                <a:lnTo>
                  <a:pt x="20110" y="8350"/>
                </a:lnTo>
                <a:lnTo>
                  <a:pt x="20110" y="8340"/>
                </a:lnTo>
                <a:lnTo>
                  <a:pt x="20110" y="8330"/>
                </a:lnTo>
                <a:lnTo>
                  <a:pt x="20110" y="8320"/>
                </a:lnTo>
                <a:lnTo>
                  <a:pt x="20110" y="8310"/>
                </a:lnTo>
                <a:lnTo>
                  <a:pt x="20110" y="8300"/>
                </a:lnTo>
                <a:lnTo>
                  <a:pt x="20110" y="8290"/>
                </a:lnTo>
                <a:lnTo>
                  <a:pt x="20110" y="8280"/>
                </a:lnTo>
                <a:lnTo>
                  <a:pt x="20120" y="8280"/>
                </a:lnTo>
                <a:lnTo>
                  <a:pt x="20160" y="8280"/>
                </a:lnTo>
                <a:lnTo>
                  <a:pt x="20230" y="8300"/>
                </a:lnTo>
                <a:lnTo>
                  <a:pt x="20340" y="8330"/>
                </a:lnTo>
                <a:lnTo>
                  <a:pt x="20480" y="8360"/>
                </a:lnTo>
                <a:lnTo>
                  <a:pt x="20630" y="8410"/>
                </a:lnTo>
                <a:lnTo>
                  <a:pt x="20750" y="8450"/>
                </a:lnTo>
                <a:lnTo>
                  <a:pt x="20890" y="8500"/>
                </a:lnTo>
                <a:lnTo>
                  <a:pt x="21100" y="8560"/>
                </a:lnTo>
                <a:lnTo>
                  <a:pt x="21170" y="8580"/>
                </a:lnTo>
                <a:lnTo>
                  <a:pt x="21340" y="8620"/>
                </a:lnTo>
                <a:lnTo>
                  <a:pt x="21420" y="8640"/>
                </a:lnTo>
                <a:lnTo>
                  <a:pt x="21480" y="8540"/>
                </a:lnTo>
                <a:lnTo>
                  <a:pt x="21520" y="8470"/>
                </a:lnTo>
                <a:lnTo>
                  <a:pt x="21550" y="8490"/>
                </a:lnTo>
                <a:lnTo>
                  <a:pt x="21550" y="8500"/>
                </a:lnTo>
                <a:lnTo>
                  <a:pt x="21550" y="8490"/>
                </a:lnTo>
                <a:lnTo>
                  <a:pt x="21550" y="8460"/>
                </a:lnTo>
                <a:lnTo>
                  <a:pt x="21540" y="8420"/>
                </a:lnTo>
                <a:lnTo>
                  <a:pt x="21540" y="8370"/>
                </a:lnTo>
                <a:lnTo>
                  <a:pt x="21530" y="8310"/>
                </a:lnTo>
                <a:lnTo>
                  <a:pt x="21530" y="8280"/>
                </a:lnTo>
                <a:lnTo>
                  <a:pt x="21530" y="8260"/>
                </a:lnTo>
                <a:lnTo>
                  <a:pt x="21530" y="8210"/>
                </a:lnTo>
                <a:lnTo>
                  <a:pt x="21530" y="8110"/>
                </a:lnTo>
                <a:lnTo>
                  <a:pt x="21530" y="8090"/>
                </a:lnTo>
                <a:lnTo>
                  <a:pt x="21540" y="8070"/>
                </a:lnTo>
                <a:lnTo>
                  <a:pt x="21540" y="8050"/>
                </a:lnTo>
                <a:lnTo>
                  <a:pt x="21550" y="8040"/>
                </a:lnTo>
                <a:lnTo>
                  <a:pt x="21550" y="8030"/>
                </a:lnTo>
                <a:lnTo>
                  <a:pt x="21560" y="8030"/>
                </a:lnTo>
                <a:lnTo>
                  <a:pt x="21560" y="8020"/>
                </a:lnTo>
                <a:lnTo>
                  <a:pt x="21580" y="8010"/>
                </a:lnTo>
                <a:lnTo>
                  <a:pt x="21610" y="8000"/>
                </a:lnTo>
                <a:lnTo>
                  <a:pt x="21620" y="8000"/>
                </a:lnTo>
                <a:lnTo>
                  <a:pt x="21640" y="7990"/>
                </a:lnTo>
                <a:lnTo>
                  <a:pt x="21740" y="7960"/>
                </a:lnTo>
                <a:lnTo>
                  <a:pt x="21780" y="7950"/>
                </a:lnTo>
                <a:lnTo>
                  <a:pt x="21800" y="7950"/>
                </a:lnTo>
                <a:lnTo>
                  <a:pt x="21810" y="7950"/>
                </a:lnTo>
                <a:lnTo>
                  <a:pt x="21820" y="7950"/>
                </a:lnTo>
                <a:lnTo>
                  <a:pt x="21830" y="7950"/>
                </a:lnTo>
                <a:lnTo>
                  <a:pt x="21850" y="7950"/>
                </a:lnTo>
                <a:lnTo>
                  <a:pt x="21860" y="7950"/>
                </a:lnTo>
                <a:lnTo>
                  <a:pt x="21870" y="7950"/>
                </a:lnTo>
                <a:lnTo>
                  <a:pt x="21890" y="7950"/>
                </a:lnTo>
                <a:lnTo>
                  <a:pt x="21900" y="7950"/>
                </a:lnTo>
                <a:lnTo>
                  <a:pt x="21910" y="7960"/>
                </a:lnTo>
                <a:lnTo>
                  <a:pt x="21920" y="7960"/>
                </a:lnTo>
                <a:lnTo>
                  <a:pt x="21930" y="7960"/>
                </a:lnTo>
                <a:lnTo>
                  <a:pt x="21940" y="7960"/>
                </a:lnTo>
                <a:lnTo>
                  <a:pt x="21950" y="7960"/>
                </a:lnTo>
                <a:lnTo>
                  <a:pt x="21960" y="7950"/>
                </a:lnTo>
                <a:lnTo>
                  <a:pt x="21980" y="7930"/>
                </a:lnTo>
                <a:lnTo>
                  <a:pt x="21990" y="7920"/>
                </a:lnTo>
                <a:lnTo>
                  <a:pt x="22000" y="7920"/>
                </a:lnTo>
                <a:lnTo>
                  <a:pt x="22010" y="7920"/>
                </a:lnTo>
                <a:lnTo>
                  <a:pt x="22020" y="7920"/>
                </a:lnTo>
                <a:lnTo>
                  <a:pt x="22030" y="7920"/>
                </a:lnTo>
                <a:lnTo>
                  <a:pt x="22040" y="7920"/>
                </a:lnTo>
                <a:lnTo>
                  <a:pt x="22050" y="7920"/>
                </a:lnTo>
                <a:lnTo>
                  <a:pt x="22070" y="7920"/>
                </a:lnTo>
                <a:lnTo>
                  <a:pt x="22090" y="7930"/>
                </a:lnTo>
                <a:lnTo>
                  <a:pt x="22100" y="7930"/>
                </a:lnTo>
                <a:lnTo>
                  <a:pt x="22110" y="7930"/>
                </a:lnTo>
                <a:lnTo>
                  <a:pt x="22120" y="7940"/>
                </a:lnTo>
                <a:lnTo>
                  <a:pt x="22130" y="7950"/>
                </a:lnTo>
                <a:lnTo>
                  <a:pt x="22140" y="7960"/>
                </a:lnTo>
                <a:lnTo>
                  <a:pt x="22160" y="7980"/>
                </a:lnTo>
                <a:lnTo>
                  <a:pt x="22170" y="7990"/>
                </a:lnTo>
                <a:lnTo>
                  <a:pt x="22180" y="8000"/>
                </a:lnTo>
                <a:lnTo>
                  <a:pt x="22190" y="8000"/>
                </a:lnTo>
                <a:lnTo>
                  <a:pt x="22200" y="8010"/>
                </a:lnTo>
                <a:lnTo>
                  <a:pt x="22210" y="8020"/>
                </a:lnTo>
                <a:lnTo>
                  <a:pt x="22210" y="8030"/>
                </a:lnTo>
                <a:lnTo>
                  <a:pt x="22220" y="8040"/>
                </a:lnTo>
                <a:lnTo>
                  <a:pt x="22230" y="8040"/>
                </a:lnTo>
                <a:lnTo>
                  <a:pt x="22240" y="8050"/>
                </a:lnTo>
                <a:lnTo>
                  <a:pt x="22250" y="8060"/>
                </a:lnTo>
                <a:lnTo>
                  <a:pt x="22270" y="8070"/>
                </a:lnTo>
                <a:lnTo>
                  <a:pt x="22280" y="8080"/>
                </a:lnTo>
                <a:lnTo>
                  <a:pt x="22290" y="8080"/>
                </a:lnTo>
                <a:lnTo>
                  <a:pt x="22300" y="8080"/>
                </a:lnTo>
                <a:lnTo>
                  <a:pt x="22310" y="8090"/>
                </a:lnTo>
                <a:lnTo>
                  <a:pt x="22320" y="8090"/>
                </a:lnTo>
                <a:lnTo>
                  <a:pt x="22320" y="8100"/>
                </a:lnTo>
                <a:lnTo>
                  <a:pt x="22330" y="8100"/>
                </a:lnTo>
                <a:lnTo>
                  <a:pt x="22330" y="8110"/>
                </a:lnTo>
                <a:lnTo>
                  <a:pt x="22340" y="8120"/>
                </a:lnTo>
                <a:lnTo>
                  <a:pt x="22360" y="8130"/>
                </a:lnTo>
                <a:lnTo>
                  <a:pt x="22410" y="8160"/>
                </a:lnTo>
                <a:lnTo>
                  <a:pt x="22430" y="8170"/>
                </a:lnTo>
                <a:lnTo>
                  <a:pt x="22450" y="8180"/>
                </a:lnTo>
                <a:lnTo>
                  <a:pt x="22450" y="8190"/>
                </a:lnTo>
                <a:lnTo>
                  <a:pt x="22460" y="8170"/>
                </a:lnTo>
                <a:lnTo>
                  <a:pt x="22460" y="8130"/>
                </a:lnTo>
                <a:lnTo>
                  <a:pt x="22470" y="8110"/>
                </a:lnTo>
                <a:lnTo>
                  <a:pt x="22470" y="8100"/>
                </a:lnTo>
                <a:lnTo>
                  <a:pt x="22480" y="8070"/>
                </a:lnTo>
                <a:lnTo>
                  <a:pt x="22480" y="8050"/>
                </a:lnTo>
                <a:lnTo>
                  <a:pt x="22480" y="8040"/>
                </a:lnTo>
                <a:lnTo>
                  <a:pt x="22480" y="8030"/>
                </a:lnTo>
                <a:lnTo>
                  <a:pt x="22480" y="8020"/>
                </a:lnTo>
                <a:lnTo>
                  <a:pt x="22520" y="7850"/>
                </a:lnTo>
                <a:lnTo>
                  <a:pt x="22520" y="7840"/>
                </a:lnTo>
                <a:lnTo>
                  <a:pt x="22520" y="7830"/>
                </a:lnTo>
                <a:lnTo>
                  <a:pt x="22530" y="7800"/>
                </a:lnTo>
                <a:lnTo>
                  <a:pt x="22530" y="7780"/>
                </a:lnTo>
                <a:lnTo>
                  <a:pt x="22530" y="7770"/>
                </a:lnTo>
                <a:lnTo>
                  <a:pt x="22530" y="7760"/>
                </a:lnTo>
                <a:lnTo>
                  <a:pt x="22520" y="7750"/>
                </a:lnTo>
                <a:lnTo>
                  <a:pt x="22510" y="7730"/>
                </a:lnTo>
                <a:lnTo>
                  <a:pt x="22500" y="7720"/>
                </a:lnTo>
                <a:lnTo>
                  <a:pt x="22460" y="7670"/>
                </a:lnTo>
                <a:lnTo>
                  <a:pt x="22460" y="7660"/>
                </a:lnTo>
                <a:lnTo>
                  <a:pt x="22450" y="7580"/>
                </a:lnTo>
                <a:lnTo>
                  <a:pt x="22450" y="7510"/>
                </a:lnTo>
                <a:lnTo>
                  <a:pt x="22440" y="7450"/>
                </a:lnTo>
                <a:lnTo>
                  <a:pt x="22440" y="7310"/>
                </a:lnTo>
                <a:lnTo>
                  <a:pt x="22380" y="7170"/>
                </a:lnTo>
                <a:lnTo>
                  <a:pt x="22340" y="7060"/>
                </a:lnTo>
                <a:lnTo>
                  <a:pt x="22250" y="6990"/>
                </a:lnTo>
                <a:lnTo>
                  <a:pt x="22190" y="6940"/>
                </a:lnTo>
                <a:lnTo>
                  <a:pt x="22120" y="6890"/>
                </a:lnTo>
                <a:lnTo>
                  <a:pt x="22070" y="6850"/>
                </a:lnTo>
                <a:lnTo>
                  <a:pt x="22050" y="6840"/>
                </a:lnTo>
                <a:lnTo>
                  <a:pt x="22040" y="6840"/>
                </a:lnTo>
                <a:lnTo>
                  <a:pt x="22030" y="6840"/>
                </a:lnTo>
                <a:lnTo>
                  <a:pt x="22010" y="6840"/>
                </a:lnTo>
                <a:lnTo>
                  <a:pt x="22000" y="6840"/>
                </a:lnTo>
                <a:lnTo>
                  <a:pt x="21990" y="6850"/>
                </a:lnTo>
                <a:lnTo>
                  <a:pt x="21980" y="6840"/>
                </a:lnTo>
                <a:lnTo>
                  <a:pt x="21950" y="6840"/>
                </a:lnTo>
                <a:lnTo>
                  <a:pt x="21940" y="6830"/>
                </a:lnTo>
                <a:lnTo>
                  <a:pt x="21930" y="6830"/>
                </a:lnTo>
                <a:lnTo>
                  <a:pt x="21920" y="6830"/>
                </a:lnTo>
                <a:lnTo>
                  <a:pt x="21910" y="6820"/>
                </a:lnTo>
                <a:lnTo>
                  <a:pt x="21870" y="6770"/>
                </a:lnTo>
                <a:lnTo>
                  <a:pt x="21830" y="6750"/>
                </a:lnTo>
                <a:lnTo>
                  <a:pt x="21800" y="6750"/>
                </a:lnTo>
                <a:lnTo>
                  <a:pt x="21780" y="6720"/>
                </a:lnTo>
                <a:lnTo>
                  <a:pt x="21760" y="6680"/>
                </a:lnTo>
                <a:lnTo>
                  <a:pt x="21780" y="6660"/>
                </a:lnTo>
                <a:lnTo>
                  <a:pt x="21800" y="6620"/>
                </a:lnTo>
                <a:lnTo>
                  <a:pt x="21830" y="6610"/>
                </a:lnTo>
                <a:lnTo>
                  <a:pt x="21930" y="6590"/>
                </a:lnTo>
                <a:lnTo>
                  <a:pt x="22040" y="6570"/>
                </a:lnTo>
                <a:lnTo>
                  <a:pt x="22110" y="6560"/>
                </a:lnTo>
                <a:lnTo>
                  <a:pt x="22130" y="6570"/>
                </a:lnTo>
                <a:lnTo>
                  <a:pt x="22140" y="6580"/>
                </a:lnTo>
                <a:lnTo>
                  <a:pt x="22150" y="6590"/>
                </a:lnTo>
                <a:lnTo>
                  <a:pt x="22160" y="6600"/>
                </a:lnTo>
                <a:lnTo>
                  <a:pt x="22160" y="6610"/>
                </a:lnTo>
                <a:lnTo>
                  <a:pt x="22170" y="6620"/>
                </a:lnTo>
                <a:lnTo>
                  <a:pt x="22180" y="6620"/>
                </a:lnTo>
                <a:lnTo>
                  <a:pt x="22180" y="6630"/>
                </a:lnTo>
                <a:lnTo>
                  <a:pt x="22190" y="6630"/>
                </a:lnTo>
                <a:lnTo>
                  <a:pt x="22190" y="6640"/>
                </a:lnTo>
                <a:lnTo>
                  <a:pt x="22200" y="6640"/>
                </a:lnTo>
                <a:lnTo>
                  <a:pt x="22220" y="6650"/>
                </a:lnTo>
                <a:lnTo>
                  <a:pt x="22230" y="6660"/>
                </a:lnTo>
                <a:lnTo>
                  <a:pt x="22250" y="6660"/>
                </a:lnTo>
                <a:lnTo>
                  <a:pt x="22260" y="6670"/>
                </a:lnTo>
                <a:lnTo>
                  <a:pt x="22270" y="6670"/>
                </a:lnTo>
                <a:lnTo>
                  <a:pt x="22290" y="6660"/>
                </a:lnTo>
                <a:lnTo>
                  <a:pt x="22320" y="6660"/>
                </a:lnTo>
                <a:lnTo>
                  <a:pt x="22330" y="6660"/>
                </a:lnTo>
                <a:lnTo>
                  <a:pt x="22340" y="6660"/>
                </a:lnTo>
                <a:lnTo>
                  <a:pt x="22350" y="6660"/>
                </a:lnTo>
                <a:lnTo>
                  <a:pt x="22370" y="6640"/>
                </a:lnTo>
                <a:lnTo>
                  <a:pt x="22400" y="6630"/>
                </a:lnTo>
                <a:lnTo>
                  <a:pt x="22410" y="6630"/>
                </a:lnTo>
                <a:lnTo>
                  <a:pt x="22420" y="6630"/>
                </a:lnTo>
                <a:lnTo>
                  <a:pt x="22440" y="6620"/>
                </a:lnTo>
                <a:lnTo>
                  <a:pt x="22450" y="6620"/>
                </a:lnTo>
                <a:lnTo>
                  <a:pt x="22480" y="6630"/>
                </a:lnTo>
                <a:lnTo>
                  <a:pt x="22490" y="6640"/>
                </a:lnTo>
                <a:lnTo>
                  <a:pt x="22500" y="6640"/>
                </a:lnTo>
                <a:lnTo>
                  <a:pt x="22500" y="6630"/>
                </a:lnTo>
                <a:lnTo>
                  <a:pt x="22530" y="6620"/>
                </a:lnTo>
                <a:lnTo>
                  <a:pt x="22550" y="6610"/>
                </a:lnTo>
                <a:lnTo>
                  <a:pt x="22560" y="6610"/>
                </a:lnTo>
                <a:lnTo>
                  <a:pt x="22560" y="6600"/>
                </a:lnTo>
                <a:lnTo>
                  <a:pt x="22580" y="6600"/>
                </a:lnTo>
                <a:lnTo>
                  <a:pt x="22590" y="6610"/>
                </a:lnTo>
                <a:lnTo>
                  <a:pt x="22600" y="6630"/>
                </a:lnTo>
                <a:lnTo>
                  <a:pt x="22620" y="6640"/>
                </a:lnTo>
                <a:lnTo>
                  <a:pt x="22630" y="6650"/>
                </a:lnTo>
                <a:lnTo>
                  <a:pt x="22640" y="6660"/>
                </a:lnTo>
                <a:lnTo>
                  <a:pt x="22660" y="6670"/>
                </a:lnTo>
                <a:lnTo>
                  <a:pt x="22690" y="6700"/>
                </a:lnTo>
                <a:lnTo>
                  <a:pt x="22710" y="6710"/>
                </a:lnTo>
                <a:lnTo>
                  <a:pt x="22730" y="6720"/>
                </a:lnTo>
                <a:lnTo>
                  <a:pt x="22760" y="6730"/>
                </a:lnTo>
                <a:lnTo>
                  <a:pt x="22770" y="6740"/>
                </a:lnTo>
                <a:lnTo>
                  <a:pt x="22780" y="6740"/>
                </a:lnTo>
                <a:lnTo>
                  <a:pt x="22780" y="6730"/>
                </a:lnTo>
                <a:lnTo>
                  <a:pt x="22790" y="6730"/>
                </a:lnTo>
                <a:lnTo>
                  <a:pt x="22800" y="6730"/>
                </a:lnTo>
                <a:lnTo>
                  <a:pt x="22810" y="6720"/>
                </a:lnTo>
                <a:lnTo>
                  <a:pt x="22820" y="6720"/>
                </a:lnTo>
                <a:lnTo>
                  <a:pt x="22820" y="6710"/>
                </a:lnTo>
                <a:lnTo>
                  <a:pt x="22830" y="6710"/>
                </a:lnTo>
                <a:lnTo>
                  <a:pt x="22830" y="6700"/>
                </a:lnTo>
                <a:lnTo>
                  <a:pt x="22830" y="6690"/>
                </a:lnTo>
                <a:lnTo>
                  <a:pt x="22830" y="6680"/>
                </a:lnTo>
                <a:lnTo>
                  <a:pt x="22830" y="6670"/>
                </a:lnTo>
                <a:lnTo>
                  <a:pt x="22830" y="6660"/>
                </a:lnTo>
                <a:lnTo>
                  <a:pt x="22830" y="6650"/>
                </a:lnTo>
                <a:lnTo>
                  <a:pt x="22830" y="6640"/>
                </a:lnTo>
                <a:lnTo>
                  <a:pt x="22840" y="6590"/>
                </a:lnTo>
                <a:lnTo>
                  <a:pt x="22850" y="6540"/>
                </a:lnTo>
                <a:lnTo>
                  <a:pt x="22850" y="6490"/>
                </a:lnTo>
                <a:lnTo>
                  <a:pt x="22890" y="6460"/>
                </a:lnTo>
                <a:lnTo>
                  <a:pt x="22910" y="6450"/>
                </a:lnTo>
                <a:lnTo>
                  <a:pt x="22930" y="6450"/>
                </a:lnTo>
                <a:lnTo>
                  <a:pt x="22930" y="6440"/>
                </a:lnTo>
                <a:lnTo>
                  <a:pt x="22930" y="6420"/>
                </a:lnTo>
                <a:lnTo>
                  <a:pt x="22930" y="6410"/>
                </a:lnTo>
                <a:lnTo>
                  <a:pt x="22930" y="6400"/>
                </a:lnTo>
                <a:lnTo>
                  <a:pt x="22930" y="6390"/>
                </a:lnTo>
                <a:lnTo>
                  <a:pt x="22940" y="6390"/>
                </a:lnTo>
                <a:lnTo>
                  <a:pt x="22940" y="6380"/>
                </a:lnTo>
                <a:lnTo>
                  <a:pt x="22950" y="6380"/>
                </a:lnTo>
                <a:lnTo>
                  <a:pt x="22970" y="6380"/>
                </a:lnTo>
                <a:lnTo>
                  <a:pt x="22980" y="6370"/>
                </a:lnTo>
                <a:lnTo>
                  <a:pt x="23020" y="6370"/>
                </a:lnTo>
                <a:lnTo>
                  <a:pt x="23030" y="6360"/>
                </a:lnTo>
                <a:lnTo>
                  <a:pt x="23040" y="6360"/>
                </a:lnTo>
                <a:lnTo>
                  <a:pt x="23040" y="6370"/>
                </a:lnTo>
                <a:lnTo>
                  <a:pt x="23050" y="6370"/>
                </a:lnTo>
                <a:lnTo>
                  <a:pt x="23070" y="6360"/>
                </a:lnTo>
                <a:lnTo>
                  <a:pt x="23100" y="6350"/>
                </a:lnTo>
                <a:lnTo>
                  <a:pt x="23140" y="6350"/>
                </a:lnTo>
                <a:lnTo>
                  <a:pt x="23150" y="6350"/>
                </a:lnTo>
                <a:lnTo>
                  <a:pt x="23150" y="6340"/>
                </a:lnTo>
                <a:lnTo>
                  <a:pt x="23170" y="6340"/>
                </a:lnTo>
                <a:lnTo>
                  <a:pt x="23180" y="6340"/>
                </a:lnTo>
                <a:lnTo>
                  <a:pt x="23230" y="6320"/>
                </a:lnTo>
                <a:lnTo>
                  <a:pt x="23240" y="6320"/>
                </a:lnTo>
                <a:lnTo>
                  <a:pt x="23250" y="6320"/>
                </a:lnTo>
                <a:lnTo>
                  <a:pt x="23250" y="6330"/>
                </a:lnTo>
                <a:lnTo>
                  <a:pt x="23250" y="6370"/>
                </a:lnTo>
                <a:lnTo>
                  <a:pt x="23260" y="6450"/>
                </a:lnTo>
                <a:lnTo>
                  <a:pt x="23270" y="6540"/>
                </a:lnTo>
                <a:lnTo>
                  <a:pt x="23270" y="6630"/>
                </a:lnTo>
                <a:lnTo>
                  <a:pt x="23280" y="6690"/>
                </a:lnTo>
                <a:lnTo>
                  <a:pt x="23280" y="6770"/>
                </a:lnTo>
                <a:lnTo>
                  <a:pt x="23290" y="6840"/>
                </a:lnTo>
                <a:lnTo>
                  <a:pt x="23290" y="6910"/>
                </a:lnTo>
                <a:lnTo>
                  <a:pt x="23300" y="6970"/>
                </a:lnTo>
                <a:lnTo>
                  <a:pt x="23300" y="6980"/>
                </a:lnTo>
                <a:lnTo>
                  <a:pt x="23300" y="6990"/>
                </a:lnTo>
                <a:lnTo>
                  <a:pt x="23300" y="7000"/>
                </a:lnTo>
                <a:lnTo>
                  <a:pt x="23330" y="7030"/>
                </a:lnTo>
                <a:lnTo>
                  <a:pt x="23360" y="7060"/>
                </a:lnTo>
                <a:lnTo>
                  <a:pt x="23370" y="7070"/>
                </a:lnTo>
                <a:lnTo>
                  <a:pt x="23390" y="7100"/>
                </a:lnTo>
                <a:lnTo>
                  <a:pt x="23410" y="7120"/>
                </a:lnTo>
                <a:lnTo>
                  <a:pt x="23420" y="7140"/>
                </a:lnTo>
                <a:lnTo>
                  <a:pt x="23430" y="7140"/>
                </a:lnTo>
                <a:lnTo>
                  <a:pt x="23430" y="7150"/>
                </a:lnTo>
                <a:lnTo>
                  <a:pt x="23440" y="7160"/>
                </a:lnTo>
                <a:lnTo>
                  <a:pt x="23440" y="7170"/>
                </a:lnTo>
                <a:lnTo>
                  <a:pt x="23450" y="7180"/>
                </a:lnTo>
                <a:lnTo>
                  <a:pt x="23460" y="7190"/>
                </a:lnTo>
                <a:lnTo>
                  <a:pt x="23470" y="7200"/>
                </a:lnTo>
                <a:lnTo>
                  <a:pt x="23500" y="7230"/>
                </a:lnTo>
                <a:lnTo>
                  <a:pt x="23520" y="7270"/>
                </a:lnTo>
                <a:lnTo>
                  <a:pt x="23550" y="7300"/>
                </a:lnTo>
                <a:lnTo>
                  <a:pt x="23550" y="7310"/>
                </a:lnTo>
                <a:lnTo>
                  <a:pt x="23570" y="7320"/>
                </a:lnTo>
                <a:lnTo>
                  <a:pt x="23580" y="7330"/>
                </a:lnTo>
                <a:lnTo>
                  <a:pt x="23590" y="7350"/>
                </a:lnTo>
                <a:lnTo>
                  <a:pt x="23630" y="7390"/>
                </a:lnTo>
                <a:lnTo>
                  <a:pt x="23680" y="7460"/>
                </a:lnTo>
                <a:lnTo>
                  <a:pt x="23690" y="7480"/>
                </a:lnTo>
                <a:lnTo>
                  <a:pt x="23700" y="7500"/>
                </a:lnTo>
                <a:lnTo>
                  <a:pt x="23730" y="7540"/>
                </a:lnTo>
                <a:lnTo>
                  <a:pt x="23730" y="7550"/>
                </a:lnTo>
                <a:lnTo>
                  <a:pt x="23760" y="7600"/>
                </a:lnTo>
                <a:lnTo>
                  <a:pt x="23800" y="7650"/>
                </a:lnTo>
                <a:lnTo>
                  <a:pt x="23840" y="7710"/>
                </a:lnTo>
                <a:lnTo>
                  <a:pt x="23880" y="7770"/>
                </a:lnTo>
                <a:lnTo>
                  <a:pt x="23910" y="7820"/>
                </a:lnTo>
                <a:lnTo>
                  <a:pt x="23950" y="7880"/>
                </a:lnTo>
                <a:lnTo>
                  <a:pt x="23980" y="7930"/>
                </a:lnTo>
                <a:lnTo>
                  <a:pt x="24010" y="7980"/>
                </a:lnTo>
                <a:lnTo>
                  <a:pt x="24030" y="8010"/>
                </a:lnTo>
                <a:lnTo>
                  <a:pt x="24040" y="8020"/>
                </a:lnTo>
                <a:lnTo>
                  <a:pt x="24050" y="8030"/>
                </a:lnTo>
                <a:lnTo>
                  <a:pt x="24060" y="8040"/>
                </a:lnTo>
                <a:lnTo>
                  <a:pt x="24080" y="8050"/>
                </a:lnTo>
                <a:lnTo>
                  <a:pt x="24130" y="8070"/>
                </a:lnTo>
                <a:lnTo>
                  <a:pt x="24160" y="8090"/>
                </a:lnTo>
                <a:lnTo>
                  <a:pt x="24180" y="8090"/>
                </a:lnTo>
                <a:lnTo>
                  <a:pt x="24180" y="8100"/>
                </a:lnTo>
                <a:lnTo>
                  <a:pt x="24250" y="8130"/>
                </a:lnTo>
                <a:lnTo>
                  <a:pt x="24290" y="8150"/>
                </a:lnTo>
                <a:lnTo>
                  <a:pt x="24330" y="8160"/>
                </a:lnTo>
                <a:lnTo>
                  <a:pt x="24360" y="8180"/>
                </a:lnTo>
                <a:lnTo>
                  <a:pt x="24370" y="8180"/>
                </a:lnTo>
                <a:lnTo>
                  <a:pt x="24380" y="8180"/>
                </a:lnTo>
                <a:lnTo>
                  <a:pt x="24380" y="8170"/>
                </a:lnTo>
                <a:lnTo>
                  <a:pt x="24390" y="8170"/>
                </a:lnTo>
                <a:lnTo>
                  <a:pt x="24400" y="8170"/>
                </a:lnTo>
                <a:lnTo>
                  <a:pt x="24410" y="8170"/>
                </a:lnTo>
                <a:lnTo>
                  <a:pt x="24480" y="8130"/>
                </a:lnTo>
                <a:lnTo>
                  <a:pt x="24490" y="8130"/>
                </a:lnTo>
                <a:lnTo>
                  <a:pt x="24500" y="8130"/>
                </a:lnTo>
                <a:lnTo>
                  <a:pt x="24520" y="8130"/>
                </a:lnTo>
                <a:lnTo>
                  <a:pt x="24550" y="8120"/>
                </a:lnTo>
                <a:lnTo>
                  <a:pt x="24590" y="8120"/>
                </a:lnTo>
                <a:lnTo>
                  <a:pt x="24590" y="8110"/>
                </a:lnTo>
                <a:lnTo>
                  <a:pt x="24600" y="8110"/>
                </a:lnTo>
                <a:lnTo>
                  <a:pt x="24630" y="8100"/>
                </a:lnTo>
                <a:lnTo>
                  <a:pt x="24700" y="8080"/>
                </a:lnTo>
                <a:lnTo>
                  <a:pt x="24720" y="8060"/>
                </a:lnTo>
                <a:lnTo>
                  <a:pt x="24730" y="8050"/>
                </a:lnTo>
                <a:lnTo>
                  <a:pt x="24740" y="8050"/>
                </a:lnTo>
                <a:lnTo>
                  <a:pt x="24750" y="8030"/>
                </a:lnTo>
                <a:lnTo>
                  <a:pt x="24760" y="8020"/>
                </a:lnTo>
                <a:lnTo>
                  <a:pt x="24790" y="7990"/>
                </a:lnTo>
                <a:lnTo>
                  <a:pt x="24800" y="7990"/>
                </a:lnTo>
                <a:lnTo>
                  <a:pt x="24810" y="8020"/>
                </a:lnTo>
                <a:lnTo>
                  <a:pt x="24820" y="8040"/>
                </a:lnTo>
                <a:lnTo>
                  <a:pt x="24900" y="8010"/>
                </a:lnTo>
                <a:lnTo>
                  <a:pt x="24930" y="8000"/>
                </a:lnTo>
                <a:lnTo>
                  <a:pt x="24940" y="7990"/>
                </a:lnTo>
                <a:lnTo>
                  <a:pt x="24950" y="7990"/>
                </a:lnTo>
                <a:lnTo>
                  <a:pt x="24960" y="7980"/>
                </a:lnTo>
                <a:lnTo>
                  <a:pt x="24970" y="7980"/>
                </a:lnTo>
                <a:lnTo>
                  <a:pt x="25030" y="7920"/>
                </a:lnTo>
                <a:lnTo>
                  <a:pt x="25070" y="7890"/>
                </a:lnTo>
                <a:lnTo>
                  <a:pt x="25100" y="7850"/>
                </a:lnTo>
                <a:lnTo>
                  <a:pt x="25140" y="7820"/>
                </a:lnTo>
                <a:lnTo>
                  <a:pt x="25190" y="7770"/>
                </a:lnTo>
                <a:lnTo>
                  <a:pt x="25220" y="7740"/>
                </a:lnTo>
                <a:lnTo>
                  <a:pt x="25230" y="7730"/>
                </a:lnTo>
                <a:lnTo>
                  <a:pt x="25260" y="7700"/>
                </a:lnTo>
                <a:lnTo>
                  <a:pt x="25270" y="7700"/>
                </a:lnTo>
                <a:lnTo>
                  <a:pt x="25290" y="7680"/>
                </a:lnTo>
                <a:lnTo>
                  <a:pt x="25320" y="7650"/>
                </a:lnTo>
                <a:lnTo>
                  <a:pt x="25340" y="7630"/>
                </a:lnTo>
                <a:lnTo>
                  <a:pt x="25370" y="7610"/>
                </a:lnTo>
                <a:lnTo>
                  <a:pt x="25380" y="7600"/>
                </a:lnTo>
                <a:lnTo>
                  <a:pt x="25450" y="7550"/>
                </a:lnTo>
                <a:lnTo>
                  <a:pt x="25460" y="7570"/>
                </a:lnTo>
                <a:lnTo>
                  <a:pt x="25480" y="7590"/>
                </a:lnTo>
                <a:lnTo>
                  <a:pt x="25490" y="7600"/>
                </a:lnTo>
                <a:lnTo>
                  <a:pt x="25490" y="7610"/>
                </a:lnTo>
                <a:lnTo>
                  <a:pt x="25500" y="7620"/>
                </a:lnTo>
                <a:lnTo>
                  <a:pt x="25510" y="7640"/>
                </a:lnTo>
                <a:lnTo>
                  <a:pt x="25520" y="7650"/>
                </a:lnTo>
                <a:lnTo>
                  <a:pt x="25540" y="7670"/>
                </a:lnTo>
                <a:lnTo>
                  <a:pt x="25560" y="7690"/>
                </a:lnTo>
                <a:lnTo>
                  <a:pt x="25580" y="7710"/>
                </a:lnTo>
                <a:lnTo>
                  <a:pt x="25590" y="7720"/>
                </a:lnTo>
                <a:lnTo>
                  <a:pt x="25600" y="7720"/>
                </a:lnTo>
                <a:lnTo>
                  <a:pt x="25610" y="7730"/>
                </a:lnTo>
                <a:lnTo>
                  <a:pt x="25620" y="7730"/>
                </a:lnTo>
                <a:lnTo>
                  <a:pt x="25670" y="7720"/>
                </a:lnTo>
                <a:lnTo>
                  <a:pt x="25710" y="7720"/>
                </a:lnTo>
                <a:lnTo>
                  <a:pt x="25750" y="7710"/>
                </a:lnTo>
                <a:lnTo>
                  <a:pt x="25760" y="7710"/>
                </a:lnTo>
                <a:lnTo>
                  <a:pt x="25770" y="7710"/>
                </a:lnTo>
                <a:lnTo>
                  <a:pt x="25780" y="7710"/>
                </a:lnTo>
                <a:lnTo>
                  <a:pt x="25800" y="7700"/>
                </a:lnTo>
                <a:lnTo>
                  <a:pt x="25830" y="7690"/>
                </a:lnTo>
                <a:lnTo>
                  <a:pt x="25870" y="7670"/>
                </a:lnTo>
                <a:lnTo>
                  <a:pt x="25880" y="7670"/>
                </a:lnTo>
                <a:lnTo>
                  <a:pt x="25900" y="7690"/>
                </a:lnTo>
                <a:lnTo>
                  <a:pt x="25910" y="7710"/>
                </a:lnTo>
                <a:lnTo>
                  <a:pt x="25920" y="7720"/>
                </a:lnTo>
                <a:lnTo>
                  <a:pt x="25930" y="7730"/>
                </a:lnTo>
                <a:lnTo>
                  <a:pt x="26020" y="7840"/>
                </a:lnTo>
                <a:lnTo>
                  <a:pt x="26040" y="7870"/>
                </a:lnTo>
                <a:lnTo>
                  <a:pt x="26090" y="7920"/>
                </a:lnTo>
                <a:lnTo>
                  <a:pt x="26120" y="7960"/>
                </a:lnTo>
                <a:lnTo>
                  <a:pt x="26160" y="8000"/>
                </a:lnTo>
                <a:lnTo>
                  <a:pt x="26220" y="8070"/>
                </a:lnTo>
                <a:lnTo>
                  <a:pt x="26250" y="8110"/>
                </a:lnTo>
                <a:lnTo>
                  <a:pt x="26270" y="8140"/>
                </a:lnTo>
                <a:lnTo>
                  <a:pt x="26270" y="8150"/>
                </a:lnTo>
                <a:lnTo>
                  <a:pt x="26290" y="8160"/>
                </a:lnTo>
                <a:lnTo>
                  <a:pt x="26340" y="8220"/>
                </a:lnTo>
                <a:lnTo>
                  <a:pt x="26340" y="8230"/>
                </a:lnTo>
                <a:lnTo>
                  <a:pt x="26350" y="8230"/>
                </a:lnTo>
                <a:lnTo>
                  <a:pt x="26220" y="8840"/>
                </a:lnTo>
                <a:lnTo>
                  <a:pt x="25950" y="9000"/>
                </a:lnTo>
                <a:lnTo>
                  <a:pt x="26610" y="9550"/>
                </a:lnTo>
                <a:lnTo>
                  <a:pt x="26700" y="9630"/>
                </a:lnTo>
                <a:lnTo>
                  <a:pt x="27040" y="9800"/>
                </a:lnTo>
                <a:lnTo>
                  <a:pt x="27040" y="10150"/>
                </a:lnTo>
                <a:lnTo>
                  <a:pt x="27210" y="10440"/>
                </a:lnTo>
                <a:lnTo>
                  <a:pt x="27220" y="10630"/>
                </a:lnTo>
                <a:lnTo>
                  <a:pt x="27200" y="10740"/>
                </a:lnTo>
                <a:lnTo>
                  <a:pt x="26800" y="10810"/>
                </a:lnTo>
                <a:lnTo>
                  <a:pt x="26780" y="11260"/>
                </a:lnTo>
                <a:lnTo>
                  <a:pt x="26800" y="11280"/>
                </a:lnTo>
                <a:lnTo>
                  <a:pt x="27020" y="11540"/>
                </a:lnTo>
                <a:lnTo>
                  <a:pt x="26850" y="11670"/>
                </a:lnTo>
                <a:lnTo>
                  <a:pt x="27170" y="12370"/>
                </a:lnTo>
                <a:lnTo>
                  <a:pt x="26920" y="12520"/>
                </a:lnTo>
                <a:lnTo>
                  <a:pt x="26340" y="12700"/>
                </a:lnTo>
                <a:lnTo>
                  <a:pt x="26190" y="12490"/>
                </a:lnTo>
                <a:lnTo>
                  <a:pt x="26180" y="12470"/>
                </a:lnTo>
                <a:lnTo>
                  <a:pt x="26160" y="12440"/>
                </a:lnTo>
                <a:lnTo>
                  <a:pt x="26050" y="12270"/>
                </a:lnTo>
                <a:lnTo>
                  <a:pt x="25730" y="12730"/>
                </a:lnTo>
                <a:lnTo>
                  <a:pt x="25800" y="12900"/>
                </a:lnTo>
                <a:lnTo>
                  <a:pt x="25450" y="12870"/>
                </a:lnTo>
                <a:lnTo>
                  <a:pt x="25320" y="12860"/>
                </a:lnTo>
                <a:lnTo>
                  <a:pt x="25260" y="12860"/>
                </a:lnTo>
                <a:lnTo>
                  <a:pt x="25070" y="12840"/>
                </a:lnTo>
                <a:lnTo>
                  <a:pt x="24810" y="12750"/>
                </a:lnTo>
                <a:lnTo>
                  <a:pt x="24800" y="12650"/>
                </a:lnTo>
                <a:lnTo>
                  <a:pt x="24610" y="12560"/>
                </a:lnTo>
                <a:lnTo>
                  <a:pt x="24690" y="12410"/>
                </a:lnTo>
                <a:lnTo>
                  <a:pt x="24660" y="12210"/>
                </a:lnTo>
                <a:lnTo>
                  <a:pt x="24530" y="12200"/>
                </a:lnTo>
                <a:lnTo>
                  <a:pt x="24590" y="11790"/>
                </a:lnTo>
                <a:lnTo>
                  <a:pt x="24400" y="11610"/>
                </a:lnTo>
                <a:lnTo>
                  <a:pt x="23860" y="11520"/>
                </a:lnTo>
                <a:lnTo>
                  <a:pt x="23570" y="11480"/>
                </a:lnTo>
                <a:lnTo>
                  <a:pt x="23400" y="11760"/>
                </a:lnTo>
                <a:lnTo>
                  <a:pt x="23300" y="11920"/>
                </a:lnTo>
                <a:lnTo>
                  <a:pt x="23010" y="12390"/>
                </a:lnTo>
                <a:lnTo>
                  <a:pt x="23300" y="12810"/>
                </a:lnTo>
                <a:lnTo>
                  <a:pt x="23370" y="13080"/>
                </a:lnTo>
                <a:lnTo>
                  <a:pt x="23370" y="14070"/>
                </a:lnTo>
                <a:lnTo>
                  <a:pt x="23260" y="14080"/>
                </a:lnTo>
                <a:lnTo>
                  <a:pt x="23040" y="14490"/>
                </a:lnTo>
                <a:lnTo>
                  <a:pt x="22480" y="14820"/>
                </a:lnTo>
                <a:lnTo>
                  <a:pt x="22410" y="14840"/>
                </a:lnTo>
                <a:lnTo>
                  <a:pt x="22240" y="14870"/>
                </a:lnTo>
                <a:lnTo>
                  <a:pt x="22310" y="14950"/>
                </a:lnTo>
                <a:lnTo>
                  <a:pt x="22130" y="15330"/>
                </a:lnTo>
                <a:lnTo>
                  <a:pt x="22220" y="15380"/>
                </a:lnTo>
                <a:lnTo>
                  <a:pt x="22090" y="15480"/>
                </a:lnTo>
                <a:lnTo>
                  <a:pt x="22110" y="15510"/>
                </a:lnTo>
                <a:lnTo>
                  <a:pt x="22110" y="15560"/>
                </a:lnTo>
                <a:lnTo>
                  <a:pt x="22110" y="1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