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Be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820" y="55580"/>
                </a:moveTo>
                <a:lnTo>
                  <a:pt x="70850" y="55300"/>
                </a:lnTo>
                <a:lnTo>
                  <a:pt x="70600" y="55000"/>
                </a:lnTo>
                <a:lnTo>
                  <a:pt x="70640" y="54580"/>
                </a:lnTo>
                <a:lnTo>
                  <a:pt x="70920" y="54630"/>
                </a:lnTo>
                <a:lnTo>
                  <a:pt x="71470" y="54560"/>
                </a:lnTo>
                <a:lnTo>
                  <a:pt x="71360" y="54130"/>
                </a:lnTo>
                <a:lnTo>
                  <a:pt x="71660" y="54450"/>
                </a:lnTo>
                <a:lnTo>
                  <a:pt x="71820" y="54340"/>
                </a:lnTo>
                <a:lnTo>
                  <a:pt x="72010" y="54320"/>
                </a:lnTo>
                <a:lnTo>
                  <a:pt x="72050" y="54310"/>
                </a:lnTo>
                <a:lnTo>
                  <a:pt x="72080" y="54310"/>
                </a:lnTo>
                <a:lnTo>
                  <a:pt x="72190" y="54300"/>
                </a:lnTo>
                <a:lnTo>
                  <a:pt x="72150" y="54480"/>
                </a:lnTo>
                <a:lnTo>
                  <a:pt x="72170" y="54480"/>
                </a:lnTo>
                <a:lnTo>
                  <a:pt x="72190" y="54480"/>
                </a:lnTo>
                <a:lnTo>
                  <a:pt x="72230" y="54480"/>
                </a:lnTo>
                <a:lnTo>
                  <a:pt x="72230" y="54490"/>
                </a:lnTo>
                <a:lnTo>
                  <a:pt x="72230" y="54520"/>
                </a:lnTo>
                <a:lnTo>
                  <a:pt x="72240" y="54600"/>
                </a:lnTo>
                <a:lnTo>
                  <a:pt x="72240" y="54500"/>
                </a:lnTo>
                <a:lnTo>
                  <a:pt x="72460" y="54440"/>
                </a:lnTo>
                <a:lnTo>
                  <a:pt x="72540" y="54420"/>
                </a:lnTo>
                <a:lnTo>
                  <a:pt x="72740" y="54930"/>
                </a:lnTo>
                <a:lnTo>
                  <a:pt x="72590" y="54980"/>
                </a:lnTo>
                <a:lnTo>
                  <a:pt x="72570" y="54990"/>
                </a:lnTo>
                <a:lnTo>
                  <a:pt x="72580" y="55030"/>
                </a:lnTo>
                <a:lnTo>
                  <a:pt x="72590" y="55130"/>
                </a:lnTo>
                <a:lnTo>
                  <a:pt x="72670" y="55650"/>
                </a:lnTo>
                <a:lnTo>
                  <a:pt x="72670" y="55670"/>
                </a:lnTo>
                <a:lnTo>
                  <a:pt x="72670" y="55700"/>
                </a:lnTo>
                <a:lnTo>
                  <a:pt x="72650" y="55980"/>
                </a:lnTo>
                <a:lnTo>
                  <a:pt x="72640" y="56050"/>
                </a:lnTo>
                <a:lnTo>
                  <a:pt x="72640" y="56080"/>
                </a:lnTo>
                <a:lnTo>
                  <a:pt x="72660" y="56090"/>
                </a:lnTo>
                <a:lnTo>
                  <a:pt x="72830" y="56130"/>
                </a:lnTo>
                <a:lnTo>
                  <a:pt x="72860" y="56130"/>
                </a:lnTo>
                <a:lnTo>
                  <a:pt x="72880" y="56140"/>
                </a:lnTo>
                <a:lnTo>
                  <a:pt x="72890" y="56150"/>
                </a:lnTo>
                <a:lnTo>
                  <a:pt x="72900" y="56160"/>
                </a:lnTo>
                <a:lnTo>
                  <a:pt x="72970" y="56240"/>
                </a:lnTo>
                <a:lnTo>
                  <a:pt x="72800" y="56220"/>
                </a:lnTo>
                <a:lnTo>
                  <a:pt x="72770" y="56220"/>
                </a:lnTo>
                <a:lnTo>
                  <a:pt x="72690" y="56210"/>
                </a:lnTo>
                <a:lnTo>
                  <a:pt x="72650" y="56210"/>
                </a:lnTo>
                <a:lnTo>
                  <a:pt x="72610" y="56530"/>
                </a:lnTo>
                <a:lnTo>
                  <a:pt x="72400" y="56490"/>
                </a:lnTo>
                <a:lnTo>
                  <a:pt x="72380" y="56510"/>
                </a:lnTo>
                <a:lnTo>
                  <a:pt x="72280" y="56590"/>
                </a:lnTo>
                <a:lnTo>
                  <a:pt x="72280" y="56410"/>
                </a:lnTo>
                <a:lnTo>
                  <a:pt x="72270" y="56140"/>
                </a:lnTo>
                <a:lnTo>
                  <a:pt x="72270" y="56100"/>
                </a:lnTo>
                <a:lnTo>
                  <a:pt x="72270" y="56040"/>
                </a:lnTo>
                <a:lnTo>
                  <a:pt x="72020" y="56030"/>
                </a:lnTo>
                <a:lnTo>
                  <a:pt x="71950" y="56020"/>
                </a:lnTo>
                <a:lnTo>
                  <a:pt x="72080" y="55820"/>
                </a:lnTo>
                <a:lnTo>
                  <a:pt x="71910" y="55780"/>
                </a:lnTo>
                <a:lnTo>
                  <a:pt x="71910" y="55770"/>
                </a:lnTo>
                <a:lnTo>
                  <a:pt x="71900" y="55670"/>
                </a:lnTo>
                <a:lnTo>
                  <a:pt x="71870" y="55650"/>
                </a:lnTo>
                <a:lnTo>
                  <a:pt x="71750" y="55590"/>
                </a:lnTo>
                <a:lnTo>
                  <a:pt x="71730" y="55580"/>
                </a:lnTo>
                <a:lnTo>
                  <a:pt x="71690" y="55640"/>
                </a:lnTo>
                <a:lnTo>
                  <a:pt x="71410" y="55630"/>
                </a:lnTo>
                <a:lnTo>
                  <a:pt x="70960" y="55770"/>
                </a:lnTo>
                <a:lnTo>
                  <a:pt x="70820" y="5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