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Basarabeasca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Basarabeas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130" y="65320"/>
                </a:moveTo>
                <a:lnTo>
                  <a:pt x="62100" y="65390"/>
                </a:lnTo>
                <a:lnTo>
                  <a:pt x="62090" y="65450"/>
                </a:lnTo>
                <a:lnTo>
                  <a:pt x="62050" y="65550"/>
                </a:lnTo>
                <a:lnTo>
                  <a:pt x="62140" y="65610"/>
                </a:lnTo>
                <a:lnTo>
                  <a:pt x="62210" y="65660"/>
                </a:lnTo>
                <a:lnTo>
                  <a:pt x="62290" y="65660"/>
                </a:lnTo>
                <a:lnTo>
                  <a:pt x="62280" y="65610"/>
                </a:lnTo>
                <a:lnTo>
                  <a:pt x="62540" y="65600"/>
                </a:lnTo>
                <a:lnTo>
                  <a:pt x="62660" y="65600"/>
                </a:lnTo>
                <a:lnTo>
                  <a:pt x="62980" y="65590"/>
                </a:lnTo>
                <a:lnTo>
                  <a:pt x="62990" y="65680"/>
                </a:lnTo>
                <a:lnTo>
                  <a:pt x="63000" y="65750"/>
                </a:lnTo>
                <a:lnTo>
                  <a:pt x="63000" y="65800"/>
                </a:lnTo>
                <a:lnTo>
                  <a:pt x="63020" y="65990"/>
                </a:lnTo>
                <a:lnTo>
                  <a:pt x="63030" y="66110"/>
                </a:lnTo>
                <a:lnTo>
                  <a:pt x="62820" y="66140"/>
                </a:lnTo>
                <a:lnTo>
                  <a:pt x="62610" y="66170"/>
                </a:lnTo>
                <a:lnTo>
                  <a:pt x="62470" y="66180"/>
                </a:lnTo>
                <a:lnTo>
                  <a:pt x="62180" y="66200"/>
                </a:lnTo>
                <a:lnTo>
                  <a:pt x="61850" y="66210"/>
                </a:lnTo>
                <a:lnTo>
                  <a:pt x="61380" y="66240"/>
                </a:lnTo>
                <a:lnTo>
                  <a:pt x="61180" y="66250"/>
                </a:lnTo>
                <a:lnTo>
                  <a:pt x="61100" y="66260"/>
                </a:lnTo>
                <a:lnTo>
                  <a:pt x="61080" y="66260"/>
                </a:lnTo>
                <a:lnTo>
                  <a:pt x="61160" y="66360"/>
                </a:lnTo>
                <a:lnTo>
                  <a:pt x="61200" y="66410"/>
                </a:lnTo>
                <a:lnTo>
                  <a:pt x="61220" y="66430"/>
                </a:lnTo>
                <a:lnTo>
                  <a:pt x="61220" y="66440"/>
                </a:lnTo>
                <a:lnTo>
                  <a:pt x="61240" y="66580"/>
                </a:lnTo>
                <a:lnTo>
                  <a:pt x="61270" y="66770"/>
                </a:lnTo>
                <a:lnTo>
                  <a:pt x="61290" y="66930"/>
                </a:lnTo>
                <a:lnTo>
                  <a:pt x="61310" y="67040"/>
                </a:lnTo>
                <a:lnTo>
                  <a:pt x="61310" y="67050"/>
                </a:lnTo>
                <a:lnTo>
                  <a:pt x="61310" y="67060"/>
                </a:lnTo>
                <a:lnTo>
                  <a:pt x="61320" y="67090"/>
                </a:lnTo>
                <a:lnTo>
                  <a:pt x="61340" y="67170"/>
                </a:lnTo>
                <a:lnTo>
                  <a:pt x="61400" y="67380"/>
                </a:lnTo>
                <a:lnTo>
                  <a:pt x="61450" y="67510"/>
                </a:lnTo>
                <a:lnTo>
                  <a:pt x="61530" y="67750"/>
                </a:lnTo>
                <a:lnTo>
                  <a:pt x="61580" y="67900"/>
                </a:lnTo>
                <a:lnTo>
                  <a:pt x="61600" y="67990"/>
                </a:lnTo>
                <a:lnTo>
                  <a:pt x="61700" y="68320"/>
                </a:lnTo>
                <a:lnTo>
                  <a:pt x="61750" y="68470"/>
                </a:lnTo>
                <a:lnTo>
                  <a:pt x="61790" y="68580"/>
                </a:lnTo>
                <a:lnTo>
                  <a:pt x="61810" y="68650"/>
                </a:lnTo>
                <a:lnTo>
                  <a:pt x="61840" y="68730"/>
                </a:lnTo>
                <a:lnTo>
                  <a:pt x="61900" y="68880"/>
                </a:lnTo>
                <a:lnTo>
                  <a:pt x="61960" y="69000"/>
                </a:lnTo>
                <a:lnTo>
                  <a:pt x="62000" y="69100"/>
                </a:lnTo>
                <a:lnTo>
                  <a:pt x="62080" y="69280"/>
                </a:lnTo>
                <a:lnTo>
                  <a:pt x="62130" y="69400"/>
                </a:lnTo>
                <a:lnTo>
                  <a:pt x="62220" y="69620"/>
                </a:lnTo>
                <a:lnTo>
                  <a:pt x="62240" y="69670"/>
                </a:lnTo>
                <a:lnTo>
                  <a:pt x="62270" y="69730"/>
                </a:lnTo>
                <a:lnTo>
                  <a:pt x="62330" y="69860"/>
                </a:lnTo>
                <a:lnTo>
                  <a:pt x="62370" y="69950"/>
                </a:lnTo>
                <a:lnTo>
                  <a:pt x="62370" y="69970"/>
                </a:lnTo>
                <a:lnTo>
                  <a:pt x="62380" y="69990"/>
                </a:lnTo>
                <a:lnTo>
                  <a:pt x="62210" y="70390"/>
                </a:lnTo>
                <a:lnTo>
                  <a:pt x="62200" y="70420"/>
                </a:lnTo>
                <a:lnTo>
                  <a:pt x="62190" y="70430"/>
                </a:lnTo>
                <a:lnTo>
                  <a:pt x="62180" y="70450"/>
                </a:lnTo>
                <a:lnTo>
                  <a:pt x="62170" y="70460"/>
                </a:lnTo>
                <a:lnTo>
                  <a:pt x="62070" y="70710"/>
                </a:lnTo>
                <a:lnTo>
                  <a:pt x="62050" y="70760"/>
                </a:lnTo>
                <a:lnTo>
                  <a:pt x="62000" y="70870"/>
                </a:lnTo>
                <a:lnTo>
                  <a:pt x="61980" y="70880"/>
                </a:lnTo>
                <a:lnTo>
                  <a:pt x="61970" y="70900"/>
                </a:lnTo>
                <a:lnTo>
                  <a:pt x="61920" y="71040"/>
                </a:lnTo>
                <a:lnTo>
                  <a:pt x="61910" y="71050"/>
                </a:lnTo>
                <a:lnTo>
                  <a:pt x="61820" y="71280"/>
                </a:lnTo>
                <a:lnTo>
                  <a:pt x="61770" y="71410"/>
                </a:lnTo>
                <a:lnTo>
                  <a:pt x="61720" y="71530"/>
                </a:lnTo>
                <a:lnTo>
                  <a:pt x="61650" y="71680"/>
                </a:lnTo>
                <a:lnTo>
                  <a:pt x="61580" y="71850"/>
                </a:lnTo>
                <a:lnTo>
                  <a:pt x="61570" y="71870"/>
                </a:lnTo>
                <a:lnTo>
                  <a:pt x="61560" y="71880"/>
                </a:lnTo>
                <a:lnTo>
                  <a:pt x="61540" y="71890"/>
                </a:lnTo>
                <a:lnTo>
                  <a:pt x="61530" y="71910"/>
                </a:lnTo>
                <a:lnTo>
                  <a:pt x="61470" y="72090"/>
                </a:lnTo>
                <a:lnTo>
                  <a:pt x="60910" y="71640"/>
                </a:lnTo>
                <a:lnTo>
                  <a:pt x="60880" y="71690"/>
                </a:lnTo>
                <a:lnTo>
                  <a:pt x="60870" y="71690"/>
                </a:lnTo>
                <a:lnTo>
                  <a:pt x="60800" y="71520"/>
                </a:lnTo>
                <a:lnTo>
                  <a:pt x="60790" y="71510"/>
                </a:lnTo>
                <a:lnTo>
                  <a:pt x="60530" y="71210"/>
                </a:lnTo>
                <a:lnTo>
                  <a:pt x="60410" y="71070"/>
                </a:lnTo>
                <a:lnTo>
                  <a:pt x="57730" y="71680"/>
                </a:lnTo>
                <a:lnTo>
                  <a:pt x="57030" y="71840"/>
                </a:lnTo>
                <a:lnTo>
                  <a:pt x="57100" y="70740"/>
                </a:lnTo>
                <a:lnTo>
                  <a:pt x="56930" y="70490"/>
                </a:lnTo>
                <a:lnTo>
                  <a:pt x="57630" y="70300"/>
                </a:lnTo>
                <a:lnTo>
                  <a:pt x="57640" y="70300"/>
                </a:lnTo>
                <a:lnTo>
                  <a:pt x="57620" y="70210"/>
                </a:lnTo>
                <a:lnTo>
                  <a:pt x="57660" y="70310"/>
                </a:lnTo>
                <a:lnTo>
                  <a:pt x="59880" y="69790"/>
                </a:lnTo>
                <a:lnTo>
                  <a:pt x="59890" y="69780"/>
                </a:lnTo>
                <a:lnTo>
                  <a:pt x="59820" y="69420"/>
                </a:lnTo>
                <a:lnTo>
                  <a:pt x="59820" y="69400"/>
                </a:lnTo>
                <a:lnTo>
                  <a:pt x="59750" y="69070"/>
                </a:lnTo>
                <a:lnTo>
                  <a:pt x="59620" y="68660"/>
                </a:lnTo>
                <a:lnTo>
                  <a:pt x="59570" y="68480"/>
                </a:lnTo>
                <a:lnTo>
                  <a:pt x="59470" y="68160"/>
                </a:lnTo>
                <a:lnTo>
                  <a:pt x="59160" y="67600"/>
                </a:lnTo>
                <a:lnTo>
                  <a:pt x="59100" y="67540"/>
                </a:lnTo>
                <a:lnTo>
                  <a:pt x="58980" y="67420"/>
                </a:lnTo>
                <a:lnTo>
                  <a:pt x="58880" y="67320"/>
                </a:lnTo>
                <a:lnTo>
                  <a:pt x="58300" y="66610"/>
                </a:lnTo>
                <a:lnTo>
                  <a:pt x="59430" y="65980"/>
                </a:lnTo>
                <a:lnTo>
                  <a:pt x="59640" y="65860"/>
                </a:lnTo>
                <a:lnTo>
                  <a:pt x="59600" y="65780"/>
                </a:lnTo>
                <a:lnTo>
                  <a:pt x="60190" y="65460"/>
                </a:lnTo>
                <a:lnTo>
                  <a:pt x="60000" y="65110"/>
                </a:lnTo>
                <a:lnTo>
                  <a:pt x="60810" y="64660"/>
                </a:lnTo>
                <a:lnTo>
                  <a:pt x="60740" y="64540"/>
                </a:lnTo>
                <a:lnTo>
                  <a:pt x="61120" y="64320"/>
                </a:lnTo>
                <a:lnTo>
                  <a:pt x="61090" y="64050"/>
                </a:lnTo>
                <a:lnTo>
                  <a:pt x="61170" y="64040"/>
                </a:lnTo>
                <a:lnTo>
                  <a:pt x="61190" y="64130"/>
                </a:lnTo>
                <a:lnTo>
                  <a:pt x="61310" y="64030"/>
                </a:lnTo>
                <a:lnTo>
                  <a:pt x="61260" y="63950"/>
                </a:lnTo>
                <a:lnTo>
                  <a:pt x="61150" y="63960"/>
                </a:lnTo>
                <a:lnTo>
                  <a:pt x="61140" y="63890"/>
                </a:lnTo>
                <a:lnTo>
                  <a:pt x="61600" y="63870"/>
                </a:lnTo>
                <a:lnTo>
                  <a:pt x="61760" y="63940"/>
                </a:lnTo>
                <a:lnTo>
                  <a:pt x="62250" y="64790"/>
                </a:lnTo>
                <a:lnTo>
                  <a:pt x="62130" y="65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