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Bal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40" y="27700"/>
                </a:moveTo>
                <a:lnTo>
                  <a:pt x="40040" y="27790"/>
                </a:lnTo>
                <a:lnTo>
                  <a:pt x="39970" y="27910"/>
                </a:lnTo>
                <a:lnTo>
                  <a:pt x="39960" y="27940"/>
                </a:lnTo>
                <a:lnTo>
                  <a:pt x="39790" y="27760"/>
                </a:lnTo>
                <a:lnTo>
                  <a:pt x="39510" y="27980"/>
                </a:lnTo>
                <a:lnTo>
                  <a:pt x="39240" y="27880"/>
                </a:lnTo>
                <a:lnTo>
                  <a:pt x="39270" y="27840"/>
                </a:lnTo>
                <a:lnTo>
                  <a:pt x="39300" y="27790"/>
                </a:lnTo>
                <a:lnTo>
                  <a:pt x="39310" y="27790"/>
                </a:lnTo>
                <a:lnTo>
                  <a:pt x="39270" y="27810"/>
                </a:lnTo>
                <a:lnTo>
                  <a:pt x="39140" y="27870"/>
                </a:lnTo>
                <a:lnTo>
                  <a:pt x="39090" y="27890"/>
                </a:lnTo>
                <a:lnTo>
                  <a:pt x="39070" y="27900"/>
                </a:lnTo>
                <a:lnTo>
                  <a:pt x="38990" y="27940"/>
                </a:lnTo>
                <a:lnTo>
                  <a:pt x="38950" y="27960"/>
                </a:lnTo>
                <a:lnTo>
                  <a:pt x="38830" y="27830"/>
                </a:lnTo>
                <a:lnTo>
                  <a:pt x="38880" y="27810"/>
                </a:lnTo>
                <a:lnTo>
                  <a:pt x="38920" y="27790"/>
                </a:lnTo>
                <a:lnTo>
                  <a:pt x="39380" y="27560"/>
                </a:lnTo>
                <a:lnTo>
                  <a:pt x="39110" y="27400"/>
                </a:lnTo>
                <a:lnTo>
                  <a:pt x="38930" y="27190"/>
                </a:lnTo>
                <a:lnTo>
                  <a:pt x="38390" y="26920"/>
                </a:lnTo>
                <a:lnTo>
                  <a:pt x="37750" y="26770"/>
                </a:lnTo>
                <a:lnTo>
                  <a:pt x="37570" y="26490"/>
                </a:lnTo>
                <a:lnTo>
                  <a:pt x="37810" y="26150"/>
                </a:lnTo>
                <a:lnTo>
                  <a:pt x="37800" y="25970"/>
                </a:lnTo>
                <a:lnTo>
                  <a:pt x="37910" y="25890"/>
                </a:lnTo>
                <a:lnTo>
                  <a:pt x="37980" y="25920"/>
                </a:lnTo>
                <a:lnTo>
                  <a:pt x="37860" y="26080"/>
                </a:lnTo>
                <a:lnTo>
                  <a:pt x="38480" y="26440"/>
                </a:lnTo>
                <a:lnTo>
                  <a:pt x="38700" y="26430"/>
                </a:lnTo>
                <a:lnTo>
                  <a:pt x="38680" y="26540"/>
                </a:lnTo>
                <a:lnTo>
                  <a:pt x="38860" y="26650"/>
                </a:lnTo>
                <a:lnTo>
                  <a:pt x="38960" y="26790"/>
                </a:lnTo>
                <a:lnTo>
                  <a:pt x="38880" y="26920"/>
                </a:lnTo>
                <a:lnTo>
                  <a:pt x="39210" y="27180"/>
                </a:lnTo>
                <a:lnTo>
                  <a:pt x="39240" y="27180"/>
                </a:lnTo>
                <a:lnTo>
                  <a:pt x="39310" y="27170"/>
                </a:lnTo>
                <a:lnTo>
                  <a:pt x="39330" y="27170"/>
                </a:lnTo>
                <a:lnTo>
                  <a:pt x="39440" y="27170"/>
                </a:lnTo>
                <a:lnTo>
                  <a:pt x="39460" y="27120"/>
                </a:lnTo>
                <a:lnTo>
                  <a:pt x="39480" y="27050"/>
                </a:lnTo>
                <a:lnTo>
                  <a:pt x="39520" y="27100"/>
                </a:lnTo>
                <a:lnTo>
                  <a:pt x="39530" y="27110"/>
                </a:lnTo>
                <a:lnTo>
                  <a:pt x="39640" y="26990"/>
                </a:lnTo>
                <a:lnTo>
                  <a:pt x="39710" y="26920"/>
                </a:lnTo>
                <a:lnTo>
                  <a:pt x="39710" y="26910"/>
                </a:lnTo>
                <a:lnTo>
                  <a:pt x="39720" y="26810"/>
                </a:lnTo>
                <a:lnTo>
                  <a:pt x="39780" y="26830"/>
                </a:lnTo>
                <a:lnTo>
                  <a:pt x="39790" y="26830"/>
                </a:lnTo>
                <a:lnTo>
                  <a:pt x="39850" y="26770"/>
                </a:lnTo>
                <a:lnTo>
                  <a:pt x="39840" y="26760"/>
                </a:lnTo>
                <a:lnTo>
                  <a:pt x="39610" y="26460"/>
                </a:lnTo>
                <a:lnTo>
                  <a:pt x="39610" y="26450"/>
                </a:lnTo>
                <a:lnTo>
                  <a:pt x="39730" y="26320"/>
                </a:lnTo>
                <a:lnTo>
                  <a:pt x="39690" y="26170"/>
                </a:lnTo>
                <a:lnTo>
                  <a:pt x="39690" y="26160"/>
                </a:lnTo>
                <a:lnTo>
                  <a:pt x="39900" y="25930"/>
                </a:lnTo>
                <a:lnTo>
                  <a:pt x="39960" y="25860"/>
                </a:lnTo>
                <a:lnTo>
                  <a:pt x="40150" y="25780"/>
                </a:lnTo>
                <a:lnTo>
                  <a:pt x="40170" y="25790"/>
                </a:lnTo>
                <a:lnTo>
                  <a:pt x="40310" y="25860"/>
                </a:lnTo>
                <a:lnTo>
                  <a:pt x="40370" y="25880"/>
                </a:lnTo>
                <a:lnTo>
                  <a:pt x="40380" y="25890"/>
                </a:lnTo>
                <a:lnTo>
                  <a:pt x="40390" y="25890"/>
                </a:lnTo>
                <a:lnTo>
                  <a:pt x="40990" y="26120"/>
                </a:lnTo>
                <a:lnTo>
                  <a:pt x="41060" y="26070"/>
                </a:lnTo>
                <a:lnTo>
                  <a:pt x="41200" y="26210"/>
                </a:lnTo>
                <a:lnTo>
                  <a:pt x="41240" y="26250"/>
                </a:lnTo>
                <a:lnTo>
                  <a:pt x="41280" y="26300"/>
                </a:lnTo>
                <a:lnTo>
                  <a:pt x="41470" y="26250"/>
                </a:lnTo>
                <a:lnTo>
                  <a:pt x="41640" y="26160"/>
                </a:lnTo>
                <a:lnTo>
                  <a:pt x="41230" y="25730"/>
                </a:lnTo>
                <a:lnTo>
                  <a:pt x="41330" y="25520"/>
                </a:lnTo>
                <a:lnTo>
                  <a:pt x="41440" y="25340"/>
                </a:lnTo>
                <a:lnTo>
                  <a:pt x="41590" y="25520"/>
                </a:lnTo>
                <a:lnTo>
                  <a:pt x="41640" y="25350"/>
                </a:lnTo>
                <a:lnTo>
                  <a:pt x="42070" y="25050"/>
                </a:lnTo>
                <a:lnTo>
                  <a:pt x="42730" y="25690"/>
                </a:lnTo>
                <a:lnTo>
                  <a:pt x="42560" y="25830"/>
                </a:lnTo>
                <a:lnTo>
                  <a:pt x="43040" y="26080"/>
                </a:lnTo>
                <a:lnTo>
                  <a:pt x="43050" y="26090"/>
                </a:lnTo>
                <a:lnTo>
                  <a:pt x="42900" y="26360"/>
                </a:lnTo>
                <a:lnTo>
                  <a:pt x="42370" y="26830"/>
                </a:lnTo>
                <a:lnTo>
                  <a:pt x="42350" y="26840"/>
                </a:lnTo>
                <a:lnTo>
                  <a:pt x="42350" y="26850"/>
                </a:lnTo>
                <a:lnTo>
                  <a:pt x="42330" y="26850"/>
                </a:lnTo>
                <a:lnTo>
                  <a:pt x="42160" y="26890"/>
                </a:lnTo>
                <a:lnTo>
                  <a:pt x="42020" y="26860"/>
                </a:lnTo>
                <a:lnTo>
                  <a:pt x="41610" y="26450"/>
                </a:lnTo>
                <a:lnTo>
                  <a:pt x="41650" y="26360"/>
                </a:lnTo>
                <a:lnTo>
                  <a:pt x="41570" y="26250"/>
                </a:lnTo>
                <a:lnTo>
                  <a:pt x="41220" y="26370"/>
                </a:lnTo>
                <a:lnTo>
                  <a:pt x="41420" y="26800"/>
                </a:lnTo>
                <a:lnTo>
                  <a:pt x="41360" y="26790"/>
                </a:lnTo>
                <a:lnTo>
                  <a:pt x="41420" y="27020"/>
                </a:lnTo>
                <a:lnTo>
                  <a:pt x="41460" y="27200"/>
                </a:lnTo>
                <a:lnTo>
                  <a:pt x="41190" y="27210"/>
                </a:lnTo>
                <a:lnTo>
                  <a:pt x="41070" y="27540"/>
                </a:lnTo>
                <a:lnTo>
                  <a:pt x="40890" y="27700"/>
                </a:lnTo>
                <a:lnTo>
                  <a:pt x="40810" y="27610"/>
                </a:lnTo>
                <a:lnTo>
                  <a:pt x="40440" y="2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