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Anenii Noi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Anenii No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540" y="54420"/>
                </a:moveTo>
                <a:lnTo>
                  <a:pt x="72460" y="54440"/>
                </a:lnTo>
                <a:lnTo>
                  <a:pt x="72240" y="54500"/>
                </a:lnTo>
                <a:lnTo>
                  <a:pt x="72240" y="54600"/>
                </a:lnTo>
                <a:lnTo>
                  <a:pt x="72230" y="54520"/>
                </a:lnTo>
                <a:lnTo>
                  <a:pt x="72230" y="54490"/>
                </a:lnTo>
                <a:lnTo>
                  <a:pt x="72230" y="54480"/>
                </a:lnTo>
                <a:lnTo>
                  <a:pt x="72190" y="54480"/>
                </a:lnTo>
                <a:lnTo>
                  <a:pt x="72170" y="54480"/>
                </a:lnTo>
                <a:lnTo>
                  <a:pt x="72150" y="54480"/>
                </a:lnTo>
                <a:lnTo>
                  <a:pt x="72190" y="54300"/>
                </a:lnTo>
                <a:lnTo>
                  <a:pt x="72080" y="54310"/>
                </a:lnTo>
                <a:lnTo>
                  <a:pt x="72050" y="54310"/>
                </a:lnTo>
                <a:lnTo>
                  <a:pt x="72010" y="54320"/>
                </a:lnTo>
                <a:lnTo>
                  <a:pt x="71820" y="54340"/>
                </a:lnTo>
                <a:lnTo>
                  <a:pt x="71660" y="54450"/>
                </a:lnTo>
                <a:lnTo>
                  <a:pt x="71360" y="54130"/>
                </a:lnTo>
                <a:lnTo>
                  <a:pt x="71470" y="54560"/>
                </a:lnTo>
                <a:lnTo>
                  <a:pt x="70920" y="54630"/>
                </a:lnTo>
                <a:lnTo>
                  <a:pt x="70640" y="54580"/>
                </a:lnTo>
                <a:lnTo>
                  <a:pt x="70600" y="55000"/>
                </a:lnTo>
                <a:lnTo>
                  <a:pt x="70850" y="55300"/>
                </a:lnTo>
                <a:lnTo>
                  <a:pt x="70820" y="55580"/>
                </a:lnTo>
                <a:lnTo>
                  <a:pt x="70660" y="55500"/>
                </a:lnTo>
                <a:lnTo>
                  <a:pt x="70610" y="56040"/>
                </a:lnTo>
                <a:lnTo>
                  <a:pt x="70500" y="56020"/>
                </a:lnTo>
                <a:lnTo>
                  <a:pt x="69550" y="55850"/>
                </a:lnTo>
                <a:lnTo>
                  <a:pt x="69300" y="55960"/>
                </a:lnTo>
                <a:lnTo>
                  <a:pt x="69150" y="55840"/>
                </a:lnTo>
                <a:lnTo>
                  <a:pt x="69050" y="55890"/>
                </a:lnTo>
                <a:lnTo>
                  <a:pt x="68970" y="55800"/>
                </a:lnTo>
                <a:lnTo>
                  <a:pt x="68910" y="55820"/>
                </a:lnTo>
                <a:lnTo>
                  <a:pt x="69030" y="56100"/>
                </a:lnTo>
                <a:lnTo>
                  <a:pt x="68930" y="56070"/>
                </a:lnTo>
                <a:lnTo>
                  <a:pt x="68950" y="56150"/>
                </a:lnTo>
                <a:lnTo>
                  <a:pt x="68480" y="56050"/>
                </a:lnTo>
                <a:lnTo>
                  <a:pt x="68570" y="56280"/>
                </a:lnTo>
                <a:lnTo>
                  <a:pt x="68070" y="56150"/>
                </a:lnTo>
                <a:lnTo>
                  <a:pt x="68040" y="56470"/>
                </a:lnTo>
                <a:lnTo>
                  <a:pt x="68380" y="56480"/>
                </a:lnTo>
                <a:lnTo>
                  <a:pt x="68510" y="56850"/>
                </a:lnTo>
                <a:lnTo>
                  <a:pt x="67440" y="57270"/>
                </a:lnTo>
                <a:lnTo>
                  <a:pt x="67310" y="57050"/>
                </a:lnTo>
                <a:lnTo>
                  <a:pt x="67180" y="57130"/>
                </a:lnTo>
                <a:lnTo>
                  <a:pt x="67240" y="57340"/>
                </a:lnTo>
                <a:lnTo>
                  <a:pt x="67060" y="57410"/>
                </a:lnTo>
                <a:lnTo>
                  <a:pt x="67110" y="57600"/>
                </a:lnTo>
                <a:lnTo>
                  <a:pt x="66940" y="57690"/>
                </a:lnTo>
                <a:lnTo>
                  <a:pt x="67150" y="58450"/>
                </a:lnTo>
                <a:lnTo>
                  <a:pt x="67070" y="58470"/>
                </a:lnTo>
                <a:lnTo>
                  <a:pt x="67060" y="58610"/>
                </a:lnTo>
                <a:lnTo>
                  <a:pt x="66880" y="58640"/>
                </a:lnTo>
                <a:lnTo>
                  <a:pt x="66070" y="58790"/>
                </a:lnTo>
                <a:lnTo>
                  <a:pt x="65980" y="58480"/>
                </a:lnTo>
                <a:lnTo>
                  <a:pt x="65880" y="58500"/>
                </a:lnTo>
                <a:lnTo>
                  <a:pt x="65640" y="57510"/>
                </a:lnTo>
                <a:lnTo>
                  <a:pt x="65380" y="57520"/>
                </a:lnTo>
                <a:lnTo>
                  <a:pt x="64990" y="57750"/>
                </a:lnTo>
                <a:lnTo>
                  <a:pt x="64900" y="57500"/>
                </a:lnTo>
                <a:lnTo>
                  <a:pt x="64220" y="57910"/>
                </a:lnTo>
                <a:lnTo>
                  <a:pt x="64170" y="57820"/>
                </a:lnTo>
                <a:lnTo>
                  <a:pt x="64040" y="57620"/>
                </a:lnTo>
                <a:lnTo>
                  <a:pt x="64370" y="57400"/>
                </a:lnTo>
                <a:lnTo>
                  <a:pt x="64220" y="57060"/>
                </a:lnTo>
                <a:lnTo>
                  <a:pt x="64320" y="57000"/>
                </a:lnTo>
                <a:lnTo>
                  <a:pt x="64230" y="56830"/>
                </a:lnTo>
                <a:lnTo>
                  <a:pt x="64390" y="56750"/>
                </a:lnTo>
                <a:lnTo>
                  <a:pt x="64570" y="56670"/>
                </a:lnTo>
                <a:lnTo>
                  <a:pt x="64620" y="56640"/>
                </a:lnTo>
                <a:lnTo>
                  <a:pt x="64400" y="56260"/>
                </a:lnTo>
                <a:lnTo>
                  <a:pt x="64290" y="56200"/>
                </a:lnTo>
                <a:lnTo>
                  <a:pt x="64220" y="55980"/>
                </a:lnTo>
                <a:lnTo>
                  <a:pt x="64450" y="55390"/>
                </a:lnTo>
                <a:lnTo>
                  <a:pt x="64080" y="55190"/>
                </a:lnTo>
                <a:lnTo>
                  <a:pt x="63820" y="54830"/>
                </a:lnTo>
                <a:lnTo>
                  <a:pt x="63850" y="54760"/>
                </a:lnTo>
                <a:lnTo>
                  <a:pt x="64010" y="54740"/>
                </a:lnTo>
                <a:lnTo>
                  <a:pt x="64020" y="54660"/>
                </a:lnTo>
                <a:lnTo>
                  <a:pt x="64080" y="54650"/>
                </a:lnTo>
                <a:lnTo>
                  <a:pt x="63950" y="54490"/>
                </a:lnTo>
                <a:lnTo>
                  <a:pt x="63770" y="54590"/>
                </a:lnTo>
                <a:lnTo>
                  <a:pt x="63650" y="54540"/>
                </a:lnTo>
                <a:lnTo>
                  <a:pt x="63700" y="54340"/>
                </a:lnTo>
                <a:lnTo>
                  <a:pt x="63820" y="54440"/>
                </a:lnTo>
                <a:lnTo>
                  <a:pt x="63990" y="54340"/>
                </a:lnTo>
                <a:lnTo>
                  <a:pt x="63920" y="54230"/>
                </a:lnTo>
                <a:lnTo>
                  <a:pt x="63990" y="54050"/>
                </a:lnTo>
                <a:lnTo>
                  <a:pt x="63740" y="54000"/>
                </a:lnTo>
                <a:lnTo>
                  <a:pt x="63730" y="54190"/>
                </a:lnTo>
                <a:lnTo>
                  <a:pt x="63660" y="54200"/>
                </a:lnTo>
                <a:lnTo>
                  <a:pt x="63590" y="54000"/>
                </a:lnTo>
                <a:lnTo>
                  <a:pt x="63520" y="54110"/>
                </a:lnTo>
                <a:lnTo>
                  <a:pt x="63340" y="54110"/>
                </a:lnTo>
                <a:lnTo>
                  <a:pt x="63330" y="54340"/>
                </a:lnTo>
                <a:lnTo>
                  <a:pt x="63040" y="54310"/>
                </a:lnTo>
                <a:lnTo>
                  <a:pt x="62760" y="54460"/>
                </a:lnTo>
                <a:lnTo>
                  <a:pt x="62730" y="54240"/>
                </a:lnTo>
                <a:lnTo>
                  <a:pt x="62890" y="54040"/>
                </a:lnTo>
                <a:lnTo>
                  <a:pt x="62950" y="54090"/>
                </a:lnTo>
                <a:lnTo>
                  <a:pt x="63130" y="54040"/>
                </a:lnTo>
                <a:lnTo>
                  <a:pt x="63150" y="54290"/>
                </a:lnTo>
                <a:lnTo>
                  <a:pt x="63220" y="54090"/>
                </a:lnTo>
                <a:lnTo>
                  <a:pt x="62920" y="53780"/>
                </a:lnTo>
                <a:lnTo>
                  <a:pt x="62960" y="53680"/>
                </a:lnTo>
                <a:lnTo>
                  <a:pt x="63100" y="53680"/>
                </a:lnTo>
                <a:lnTo>
                  <a:pt x="63060" y="52250"/>
                </a:lnTo>
                <a:lnTo>
                  <a:pt x="63060" y="52240"/>
                </a:lnTo>
                <a:lnTo>
                  <a:pt x="62430" y="52200"/>
                </a:lnTo>
                <a:lnTo>
                  <a:pt x="61970" y="52040"/>
                </a:lnTo>
                <a:lnTo>
                  <a:pt x="61840" y="51970"/>
                </a:lnTo>
                <a:lnTo>
                  <a:pt x="61480" y="51770"/>
                </a:lnTo>
                <a:lnTo>
                  <a:pt x="61480" y="51760"/>
                </a:lnTo>
                <a:lnTo>
                  <a:pt x="61610" y="51610"/>
                </a:lnTo>
                <a:lnTo>
                  <a:pt x="61980" y="51560"/>
                </a:lnTo>
                <a:lnTo>
                  <a:pt x="61910" y="51060"/>
                </a:lnTo>
                <a:lnTo>
                  <a:pt x="62380" y="51030"/>
                </a:lnTo>
                <a:lnTo>
                  <a:pt x="62320" y="50640"/>
                </a:lnTo>
                <a:lnTo>
                  <a:pt x="62460" y="50250"/>
                </a:lnTo>
                <a:lnTo>
                  <a:pt x="62660" y="50310"/>
                </a:lnTo>
                <a:lnTo>
                  <a:pt x="62750" y="50340"/>
                </a:lnTo>
                <a:lnTo>
                  <a:pt x="62700" y="50110"/>
                </a:lnTo>
                <a:lnTo>
                  <a:pt x="62650" y="50170"/>
                </a:lnTo>
                <a:lnTo>
                  <a:pt x="62580" y="50030"/>
                </a:lnTo>
                <a:lnTo>
                  <a:pt x="62490" y="49670"/>
                </a:lnTo>
                <a:lnTo>
                  <a:pt x="62720" y="49520"/>
                </a:lnTo>
                <a:lnTo>
                  <a:pt x="62680" y="49260"/>
                </a:lnTo>
                <a:lnTo>
                  <a:pt x="62740" y="49160"/>
                </a:lnTo>
                <a:lnTo>
                  <a:pt x="63070" y="49560"/>
                </a:lnTo>
                <a:lnTo>
                  <a:pt x="63280" y="49620"/>
                </a:lnTo>
                <a:lnTo>
                  <a:pt x="63710" y="49620"/>
                </a:lnTo>
                <a:lnTo>
                  <a:pt x="64270" y="49520"/>
                </a:lnTo>
                <a:lnTo>
                  <a:pt x="64500" y="49870"/>
                </a:lnTo>
                <a:lnTo>
                  <a:pt x="64590" y="50290"/>
                </a:lnTo>
                <a:lnTo>
                  <a:pt x="64760" y="50410"/>
                </a:lnTo>
                <a:lnTo>
                  <a:pt x="64580" y="50910"/>
                </a:lnTo>
                <a:lnTo>
                  <a:pt x="64710" y="50950"/>
                </a:lnTo>
                <a:lnTo>
                  <a:pt x="64760" y="50780"/>
                </a:lnTo>
                <a:lnTo>
                  <a:pt x="64900" y="50820"/>
                </a:lnTo>
                <a:lnTo>
                  <a:pt x="65140" y="50740"/>
                </a:lnTo>
                <a:lnTo>
                  <a:pt x="65040" y="50570"/>
                </a:lnTo>
                <a:lnTo>
                  <a:pt x="65190" y="50430"/>
                </a:lnTo>
                <a:lnTo>
                  <a:pt x="65300" y="50610"/>
                </a:lnTo>
                <a:lnTo>
                  <a:pt x="65370" y="50500"/>
                </a:lnTo>
                <a:lnTo>
                  <a:pt x="65430" y="50560"/>
                </a:lnTo>
                <a:lnTo>
                  <a:pt x="65570" y="50430"/>
                </a:lnTo>
                <a:lnTo>
                  <a:pt x="65450" y="50190"/>
                </a:lnTo>
                <a:lnTo>
                  <a:pt x="66100" y="49610"/>
                </a:lnTo>
                <a:lnTo>
                  <a:pt x="66020" y="49290"/>
                </a:lnTo>
                <a:lnTo>
                  <a:pt x="66220" y="49320"/>
                </a:lnTo>
                <a:lnTo>
                  <a:pt x="66640" y="49130"/>
                </a:lnTo>
                <a:lnTo>
                  <a:pt x="66760" y="49200"/>
                </a:lnTo>
                <a:lnTo>
                  <a:pt x="66840" y="49160"/>
                </a:lnTo>
                <a:lnTo>
                  <a:pt x="67000" y="49330"/>
                </a:lnTo>
                <a:lnTo>
                  <a:pt x="67020" y="49220"/>
                </a:lnTo>
                <a:lnTo>
                  <a:pt x="67110" y="49170"/>
                </a:lnTo>
                <a:lnTo>
                  <a:pt x="67320" y="49280"/>
                </a:lnTo>
                <a:lnTo>
                  <a:pt x="67260" y="49110"/>
                </a:lnTo>
                <a:lnTo>
                  <a:pt x="67400" y="49240"/>
                </a:lnTo>
                <a:lnTo>
                  <a:pt x="67460" y="49170"/>
                </a:lnTo>
                <a:lnTo>
                  <a:pt x="67400" y="49020"/>
                </a:lnTo>
                <a:lnTo>
                  <a:pt x="67460" y="49060"/>
                </a:lnTo>
                <a:lnTo>
                  <a:pt x="67510" y="49010"/>
                </a:lnTo>
                <a:lnTo>
                  <a:pt x="67590" y="49080"/>
                </a:lnTo>
                <a:lnTo>
                  <a:pt x="67770" y="48890"/>
                </a:lnTo>
                <a:lnTo>
                  <a:pt x="67520" y="48840"/>
                </a:lnTo>
                <a:lnTo>
                  <a:pt x="67650" y="48780"/>
                </a:lnTo>
                <a:lnTo>
                  <a:pt x="67500" y="48050"/>
                </a:lnTo>
                <a:lnTo>
                  <a:pt x="68100" y="46470"/>
                </a:lnTo>
                <a:lnTo>
                  <a:pt x="68300" y="46510"/>
                </a:lnTo>
                <a:lnTo>
                  <a:pt x="68550" y="46760"/>
                </a:lnTo>
                <a:lnTo>
                  <a:pt x="68320" y="46450"/>
                </a:lnTo>
                <a:lnTo>
                  <a:pt x="68110" y="46330"/>
                </a:lnTo>
                <a:lnTo>
                  <a:pt x="68400" y="45840"/>
                </a:lnTo>
                <a:lnTo>
                  <a:pt x="68570" y="46050"/>
                </a:lnTo>
                <a:lnTo>
                  <a:pt x="68570" y="46060"/>
                </a:lnTo>
                <a:lnTo>
                  <a:pt x="68560" y="46140"/>
                </a:lnTo>
                <a:lnTo>
                  <a:pt x="68510" y="46400"/>
                </a:lnTo>
                <a:lnTo>
                  <a:pt x="68490" y="46470"/>
                </a:lnTo>
                <a:lnTo>
                  <a:pt x="68470" y="46590"/>
                </a:lnTo>
                <a:lnTo>
                  <a:pt x="68490" y="46620"/>
                </a:lnTo>
                <a:lnTo>
                  <a:pt x="68500" y="46640"/>
                </a:lnTo>
                <a:lnTo>
                  <a:pt x="68550" y="46720"/>
                </a:lnTo>
                <a:lnTo>
                  <a:pt x="68670" y="46840"/>
                </a:lnTo>
                <a:lnTo>
                  <a:pt x="68700" y="46850"/>
                </a:lnTo>
                <a:lnTo>
                  <a:pt x="68880" y="46920"/>
                </a:lnTo>
                <a:lnTo>
                  <a:pt x="68910" y="46940"/>
                </a:lnTo>
                <a:lnTo>
                  <a:pt x="68940" y="46930"/>
                </a:lnTo>
                <a:lnTo>
                  <a:pt x="69370" y="46810"/>
                </a:lnTo>
                <a:lnTo>
                  <a:pt x="69570" y="46860"/>
                </a:lnTo>
                <a:lnTo>
                  <a:pt x="69740" y="47130"/>
                </a:lnTo>
                <a:lnTo>
                  <a:pt x="69850" y="47600"/>
                </a:lnTo>
                <a:lnTo>
                  <a:pt x="69860" y="47630"/>
                </a:lnTo>
                <a:lnTo>
                  <a:pt x="70010" y="47900"/>
                </a:lnTo>
                <a:lnTo>
                  <a:pt x="70080" y="48030"/>
                </a:lnTo>
                <a:lnTo>
                  <a:pt x="70120" y="48070"/>
                </a:lnTo>
                <a:lnTo>
                  <a:pt x="70200" y="48150"/>
                </a:lnTo>
                <a:lnTo>
                  <a:pt x="70240" y="48180"/>
                </a:lnTo>
                <a:lnTo>
                  <a:pt x="70280" y="48190"/>
                </a:lnTo>
                <a:lnTo>
                  <a:pt x="70400" y="48210"/>
                </a:lnTo>
                <a:lnTo>
                  <a:pt x="70500" y="48220"/>
                </a:lnTo>
                <a:lnTo>
                  <a:pt x="70510" y="48220"/>
                </a:lnTo>
                <a:lnTo>
                  <a:pt x="70520" y="48240"/>
                </a:lnTo>
                <a:lnTo>
                  <a:pt x="70530" y="48260"/>
                </a:lnTo>
                <a:lnTo>
                  <a:pt x="70530" y="48270"/>
                </a:lnTo>
                <a:lnTo>
                  <a:pt x="70520" y="48280"/>
                </a:lnTo>
                <a:lnTo>
                  <a:pt x="70390" y="48350"/>
                </a:lnTo>
                <a:lnTo>
                  <a:pt x="70380" y="48360"/>
                </a:lnTo>
                <a:lnTo>
                  <a:pt x="70370" y="48360"/>
                </a:lnTo>
                <a:lnTo>
                  <a:pt x="70280" y="48530"/>
                </a:lnTo>
                <a:lnTo>
                  <a:pt x="70280" y="48780"/>
                </a:lnTo>
                <a:lnTo>
                  <a:pt x="70290" y="48800"/>
                </a:lnTo>
                <a:lnTo>
                  <a:pt x="70400" y="48950"/>
                </a:lnTo>
                <a:lnTo>
                  <a:pt x="70470" y="49050"/>
                </a:lnTo>
                <a:lnTo>
                  <a:pt x="70470" y="49060"/>
                </a:lnTo>
                <a:lnTo>
                  <a:pt x="70400" y="49190"/>
                </a:lnTo>
                <a:lnTo>
                  <a:pt x="70380" y="49230"/>
                </a:lnTo>
                <a:lnTo>
                  <a:pt x="70340" y="49240"/>
                </a:lnTo>
                <a:lnTo>
                  <a:pt x="70280" y="49260"/>
                </a:lnTo>
                <a:lnTo>
                  <a:pt x="70250" y="49280"/>
                </a:lnTo>
                <a:lnTo>
                  <a:pt x="69960" y="49170"/>
                </a:lnTo>
                <a:lnTo>
                  <a:pt x="69950" y="49120"/>
                </a:lnTo>
                <a:lnTo>
                  <a:pt x="69930" y="48960"/>
                </a:lnTo>
                <a:lnTo>
                  <a:pt x="69910" y="48860"/>
                </a:lnTo>
                <a:lnTo>
                  <a:pt x="69840" y="48810"/>
                </a:lnTo>
                <a:lnTo>
                  <a:pt x="69840" y="48820"/>
                </a:lnTo>
                <a:lnTo>
                  <a:pt x="69780" y="48890"/>
                </a:lnTo>
                <a:lnTo>
                  <a:pt x="69790" y="48910"/>
                </a:lnTo>
                <a:lnTo>
                  <a:pt x="70060" y="49600"/>
                </a:lnTo>
                <a:lnTo>
                  <a:pt x="70210" y="49970"/>
                </a:lnTo>
                <a:lnTo>
                  <a:pt x="70230" y="50020"/>
                </a:lnTo>
                <a:lnTo>
                  <a:pt x="70200" y="50190"/>
                </a:lnTo>
                <a:lnTo>
                  <a:pt x="69430" y="50250"/>
                </a:lnTo>
                <a:lnTo>
                  <a:pt x="69370" y="50260"/>
                </a:lnTo>
                <a:lnTo>
                  <a:pt x="69310" y="50240"/>
                </a:lnTo>
                <a:lnTo>
                  <a:pt x="69110" y="50200"/>
                </a:lnTo>
                <a:lnTo>
                  <a:pt x="68900" y="50150"/>
                </a:lnTo>
                <a:lnTo>
                  <a:pt x="68880" y="50180"/>
                </a:lnTo>
                <a:lnTo>
                  <a:pt x="68830" y="50220"/>
                </a:lnTo>
                <a:lnTo>
                  <a:pt x="68830" y="50250"/>
                </a:lnTo>
                <a:lnTo>
                  <a:pt x="68810" y="50460"/>
                </a:lnTo>
                <a:lnTo>
                  <a:pt x="68760" y="50520"/>
                </a:lnTo>
                <a:lnTo>
                  <a:pt x="68740" y="50540"/>
                </a:lnTo>
                <a:lnTo>
                  <a:pt x="68720" y="50530"/>
                </a:lnTo>
                <a:lnTo>
                  <a:pt x="68680" y="50490"/>
                </a:lnTo>
                <a:lnTo>
                  <a:pt x="68630" y="50440"/>
                </a:lnTo>
                <a:lnTo>
                  <a:pt x="68640" y="50440"/>
                </a:lnTo>
                <a:lnTo>
                  <a:pt x="68780" y="50150"/>
                </a:lnTo>
                <a:lnTo>
                  <a:pt x="68770" y="50140"/>
                </a:lnTo>
                <a:lnTo>
                  <a:pt x="68710" y="50030"/>
                </a:lnTo>
                <a:lnTo>
                  <a:pt x="68520" y="50150"/>
                </a:lnTo>
                <a:lnTo>
                  <a:pt x="68500" y="50160"/>
                </a:lnTo>
                <a:lnTo>
                  <a:pt x="68500" y="50190"/>
                </a:lnTo>
                <a:lnTo>
                  <a:pt x="68490" y="50350"/>
                </a:lnTo>
                <a:lnTo>
                  <a:pt x="68480" y="50470"/>
                </a:lnTo>
                <a:lnTo>
                  <a:pt x="68490" y="50500"/>
                </a:lnTo>
                <a:lnTo>
                  <a:pt x="68520" y="50580"/>
                </a:lnTo>
                <a:lnTo>
                  <a:pt x="68530" y="50620"/>
                </a:lnTo>
                <a:lnTo>
                  <a:pt x="69130" y="51470"/>
                </a:lnTo>
                <a:lnTo>
                  <a:pt x="69570" y="51830"/>
                </a:lnTo>
                <a:lnTo>
                  <a:pt x="69630" y="51860"/>
                </a:lnTo>
                <a:lnTo>
                  <a:pt x="69930" y="52010"/>
                </a:lnTo>
                <a:lnTo>
                  <a:pt x="69970" y="52030"/>
                </a:lnTo>
                <a:lnTo>
                  <a:pt x="70040" y="52020"/>
                </a:lnTo>
                <a:lnTo>
                  <a:pt x="70220" y="52020"/>
                </a:lnTo>
                <a:lnTo>
                  <a:pt x="70290" y="52020"/>
                </a:lnTo>
                <a:lnTo>
                  <a:pt x="70320" y="52000"/>
                </a:lnTo>
                <a:lnTo>
                  <a:pt x="70530" y="51900"/>
                </a:lnTo>
                <a:lnTo>
                  <a:pt x="70960" y="51390"/>
                </a:lnTo>
                <a:lnTo>
                  <a:pt x="71030" y="51300"/>
                </a:lnTo>
                <a:lnTo>
                  <a:pt x="71120" y="51190"/>
                </a:lnTo>
                <a:lnTo>
                  <a:pt x="71130" y="51190"/>
                </a:lnTo>
                <a:lnTo>
                  <a:pt x="71310" y="51090"/>
                </a:lnTo>
                <a:lnTo>
                  <a:pt x="71590" y="51140"/>
                </a:lnTo>
                <a:lnTo>
                  <a:pt x="71870" y="51450"/>
                </a:lnTo>
                <a:lnTo>
                  <a:pt x="71900" y="51460"/>
                </a:lnTo>
                <a:lnTo>
                  <a:pt x="72110" y="51500"/>
                </a:lnTo>
                <a:lnTo>
                  <a:pt x="72130" y="51510"/>
                </a:lnTo>
                <a:lnTo>
                  <a:pt x="72220" y="51690"/>
                </a:lnTo>
                <a:lnTo>
                  <a:pt x="72260" y="52010"/>
                </a:lnTo>
                <a:lnTo>
                  <a:pt x="72090" y="52690"/>
                </a:lnTo>
                <a:lnTo>
                  <a:pt x="72060" y="52810"/>
                </a:lnTo>
                <a:lnTo>
                  <a:pt x="72030" y="52930"/>
                </a:lnTo>
                <a:lnTo>
                  <a:pt x="72020" y="52960"/>
                </a:lnTo>
                <a:lnTo>
                  <a:pt x="72070" y="53070"/>
                </a:lnTo>
                <a:lnTo>
                  <a:pt x="72090" y="53120"/>
                </a:lnTo>
                <a:lnTo>
                  <a:pt x="72110" y="53160"/>
                </a:lnTo>
                <a:lnTo>
                  <a:pt x="72160" y="53180"/>
                </a:lnTo>
                <a:lnTo>
                  <a:pt x="72320" y="53250"/>
                </a:lnTo>
                <a:lnTo>
                  <a:pt x="72360" y="53270"/>
                </a:lnTo>
                <a:lnTo>
                  <a:pt x="72370" y="53270"/>
                </a:lnTo>
                <a:lnTo>
                  <a:pt x="72440" y="53570"/>
                </a:lnTo>
                <a:lnTo>
                  <a:pt x="72440" y="53580"/>
                </a:lnTo>
                <a:lnTo>
                  <a:pt x="72420" y="54010"/>
                </a:lnTo>
                <a:lnTo>
                  <a:pt x="72420" y="54020"/>
                </a:lnTo>
                <a:lnTo>
                  <a:pt x="72520" y="54380"/>
                </a:lnTo>
                <a:lnTo>
                  <a:pt x="72540" y="54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