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Yap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Micronesia • State Map | Fully Editable Vector Shape</a:t>
            </a:r>
          </a:p>
        </p:txBody>
      </p:sp>
      <p:sp>
        <p:nvSpPr>
          <p:cNvPr id="101" name="Yap"/>
          <p:cNvSpPr/>
          <p:nvPr/>
        </p:nvSpPr>
        <p:spPr>
          <a:xfrm>
            <a:off x="2072487" y="2362443"/>
            <a:ext cx="8046720" cy="2864632"/>
          </a:xfrm>
          <a:custGeom>
            <a:avLst/>
            <a:gdLst/>
            <a:ahLst/>
            <a:cxnLst/>
            <a:rect l="0" t="0" r="100000" b="35600"/>
            <a:pathLst>
              <a:path w="100000" h="35600">
                <a:moveTo>
                  <a:pt x="5010" y="2360"/>
                </a:moveTo>
                <a:lnTo>
                  <a:pt x="4970" y="2420"/>
                </a:lnTo>
                <a:lnTo>
                  <a:pt x="4980" y="2470"/>
                </a:lnTo>
                <a:lnTo>
                  <a:pt x="5030" y="2490"/>
                </a:lnTo>
                <a:lnTo>
                  <a:pt x="5110" y="2460"/>
                </a:lnTo>
                <a:lnTo>
                  <a:pt x="5090" y="2500"/>
                </a:lnTo>
                <a:lnTo>
                  <a:pt x="5050" y="2560"/>
                </a:lnTo>
                <a:lnTo>
                  <a:pt x="5000" y="2610"/>
                </a:lnTo>
                <a:lnTo>
                  <a:pt x="4960" y="2640"/>
                </a:lnTo>
                <a:lnTo>
                  <a:pt x="4910" y="2620"/>
                </a:lnTo>
                <a:lnTo>
                  <a:pt x="4880" y="2540"/>
                </a:lnTo>
                <a:lnTo>
                  <a:pt x="4840" y="2560"/>
                </a:lnTo>
                <a:lnTo>
                  <a:pt x="4800" y="2590"/>
                </a:lnTo>
                <a:lnTo>
                  <a:pt x="4600" y="2910"/>
                </a:lnTo>
                <a:lnTo>
                  <a:pt x="4560" y="2960"/>
                </a:lnTo>
                <a:lnTo>
                  <a:pt x="4550" y="2870"/>
                </a:lnTo>
                <a:lnTo>
                  <a:pt x="4580" y="2750"/>
                </a:lnTo>
                <a:lnTo>
                  <a:pt x="4640" y="2630"/>
                </a:lnTo>
                <a:lnTo>
                  <a:pt x="4700" y="2580"/>
                </a:lnTo>
                <a:lnTo>
                  <a:pt x="4720" y="2560"/>
                </a:lnTo>
                <a:lnTo>
                  <a:pt x="4750" y="2430"/>
                </a:lnTo>
                <a:lnTo>
                  <a:pt x="4770" y="2390"/>
                </a:lnTo>
                <a:lnTo>
                  <a:pt x="4830" y="2360"/>
                </a:lnTo>
                <a:lnTo>
                  <a:pt x="4850" y="2390"/>
                </a:lnTo>
                <a:lnTo>
                  <a:pt x="4860" y="2490"/>
                </a:lnTo>
                <a:lnTo>
                  <a:pt x="4870" y="2450"/>
                </a:lnTo>
                <a:lnTo>
                  <a:pt x="4880" y="2410"/>
                </a:lnTo>
                <a:lnTo>
                  <a:pt x="4890" y="2380"/>
                </a:lnTo>
                <a:lnTo>
                  <a:pt x="4910" y="2360"/>
                </a:lnTo>
                <a:lnTo>
                  <a:pt x="4940" y="2330"/>
                </a:lnTo>
                <a:lnTo>
                  <a:pt x="4990" y="2310"/>
                </a:lnTo>
                <a:lnTo>
                  <a:pt x="5020" y="2310"/>
                </a:lnTo>
                <a:lnTo>
                  <a:pt x="5010" y="2360"/>
                </a:lnTo>
                <a:close/>
                <a:moveTo>
                  <a:pt x="13460" y="1650"/>
                </a:moveTo>
                <a:lnTo>
                  <a:pt x="13490" y="1620"/>
                </a:lnTo>
                <a:lnTo>
                  <a:pt x="13520" y="1620"/>
                </a:lnTo>
                <a:lnTo>
                  <a:pt x="13530" y="1630"/>
                </a:lnTo>
                <a:lnTo>
                  <a:pt x="13500" y="1660"/>
                </a:lnTo>
                <a:lnTo>
                  <a:pt x="13470" y="1670"/>
                </a:lnTo>
                <a:lnTo>
                  <a:pt x="13460" y="1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