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Pohnpei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Micronesia • State Map | Fully Editable Vector Shape</a:t>
            </a:r>
          </a:p>
        </p:txBody>
      </p:sp>
      <p:sp>
        <p:nvSpPr>
          <p:cNvPr id="101" name="Pohnpei"/>
          <p:cNvSpPr/>
          <p:nvPr/>
        </p:nvSpPr>
        <p:spPr>
          <a:xfrm>
            <a:off x="2072487" y="2362443"/>
            <a:ext cx="8046720" cy="2864632"/>
          </a:xfrm>
          <a:custGeom>
            <a:avLst/>
            <a:gdLst/>
            <a:ahLst/>
            <a:cxnLst/>
            <a:rect l="0" t="0" r="100000" b="35600"/>
            <a:pathLst>
              <a:path w="100000" h="35600">
                <a:moveTo>
                  <a:pt x="78150" y="12060"/>
                </a:moveTo>
                <a:lnTo>
                  <a:pt x="78170" y="12090"/>
                </a:lnTo>
                <a:lnTo>
                  <a:pt x="78200" y="12110"/>
                </a:lnTo>
                <a:lnTo>
                  <a:pt x="78240" y="12100"/>
                </a:lnTo>
                <a:lnTo>
                  <a:pt x="78270" y="12080"/>
                </a:lnTo>
                <a:lnTo>
                  <a:pt x="78320" y="12270"/>
                </a:lnTo>
                <a:lnTo>
                  <a:pt x="78320" y="12310"/>
                </a:lnTo>
                <a:lnTo>
                  <a:pt x="78290" y="12320"/>
                </a:lnTo>
                <a:lnTo>
                  <a:pt x="78210" y="12310"/>
                </a:lnTo>
                <a:lnTo>
                  <a:pt x="78200" y="12320"/>
                </a:lnTo>
                <a:lnTo>
                  <a:pt x="78210" y="12360"/>
                </a:lnTo>
                <a:lnTo>
                  <a:pt x="78240" y="12430"/>
                </a:lnTo>
                <a:lnTo>
                  <a:pt x="78250" y="12470"/>
                </a:lnTo>
                <a:lnTo>
                  <a:pt x="78230" y="12530"/>
                </a:lnTo>
                <a:lnTo>
                  <a:pt x="78200" y="12570"/>
                </a:lnTo>
                <a:lnTo>
                  <a:pt x="78160" y="12580"/>
                </a:lnTo>
                <a:lnTo>
                  <a:pt x="77980" y="12610"/>
                </a:lnTo>
                <a:lnTo>
                  <a:pt x="77910" y="12600"/>
                </a:lnTo>
                <a:lnTo>
                  <a:pt x="77870" y="12560"/>
                </a:lnTo>
                <a:lnTo>
                  <a:pt x="77790" y="12590"/>
                </a:lnTo>
                <a:lnTo>
                  <a:pt x="77750" y="12550"/>
                </a:lnTo>
                <a:lnTo>
                  <a:pt x="77710" y="12500"/>
                </a:lnTo>
                <a:lnTo>
                  <a:pt x="77670" y="12460"/>
                </a:lnTo>
                <a:lnTo>
                  <a:pt x="77690" y="12410"/>
                </a:lnTo>
                <a:lnTo>
                  <a:pt x="77690" y="12370"/>
                </a:lnTo>
                <a:lnTo>
                  <a:pt x="77680" y="12320"/>
                </a:lnTo>
                <a:lnTo>
                  <a:pt x="77650" y="12290"/>
                </a:lnTo>
                <a:lnTo>
                  <a:pt x="77660" y="12270"/>
                </a:lnTo>
                <a:lnTo>
                  <a:pt x="77670" y="12230"/>
                </a:lnTo>
                <a:lnTo>
                  <a:pt x="77570" y="12230"/>
                </a:lnTo>
                <a:lnTo>
                  <a:pt x="77550" y="12170"/>
                </a:lnTo>
                <a:lnTo>
                  <a:pt x="77570" y="12050"/>
                </a:lnTo>
                <a:lnTo>
                  <a:pt x="77610" y="12010"/>
                </a:lnTo>
                <a:lnTo>
                  <a:pt x="77680" y="12010"/>
                </a:lnTo>
                <a:lnTo>
                  <a:pt x="77740" y="11990"/>
                </a:lnTo>
                <a:lnTo>
                  <a:pt x="77750" y="11910"/>
                </a:lnTo>
                <a:lnTo>
                  <a:pt x="77820" y="11940"/>
                </a:lnTo>
                <a:lnTo>
                  <a:pt x="77850" y="11960"/>
                </a:lnTo>
                <a:lnTo>
                  <a:pt x="77880" y="11940"/>
                </a:lnTo>
                <a:lnTo>
                  <a:pt x="77910" y="11940"/>
                </a:lnTo>
                <a:lnTo>
                  <a:pt x="77940" y="11950"/>
                </a:lnTo>
                <a:lnTo>
                  <a:pt x="77970" y="11960"/>
                </a:lnTo>
                <a:lnTo>
                  <a:pt x="78060" y="11950"/>
                </a:lnTo>
                <a:lnTo>
                  <a:pt x="78100" y="11960"/>
                </a:lnTo>
                <a:lnTo>
                  <a:pt x="78100" y="11970"/>
                </a:lnTo>
                <a:lnTo>
                  <a:pt x="78160" y="12010"/>
                </a:lnTo>
                <a:lnTo>
                  <a:pt x="78170" y="12010"/>
                </a:lnTo>
                <a:lnTo>
                  <a:pt x="78200" y="12040"/>
                </a:lnTo>
                <a:lnTo>
                  <a:pt x="78190" y="12050"/>
                </a:lnTo>
                <a:lnTo>
                  <a:pt x="78150" y="12060"/>
                </a:lnTo>
                <a:close/>
                <a:moveTo>
                  <a:pt x="65480" y="33990"/>
                </a:moveTo>
                <a:lnTo>
                  <a:pt x="65500" y="34000"/>
                </a:lnTo>
                <a:lnTo>
                  <a:pt x="65510" y="34010"/>
                </a:lnTo>
                <a:lnTo>
                  <a:pt x="65490" y="34020"/>
                </a:lnTo>
                <a:lnTo>
                  <a:pt x="65450" y="34020"/>
                </a:lnTo>
                <a:lnTo>
                  <a:pt x="65440" y="34000"/>
                </a:lnTo>
                <a:lnTo>
                  <a:pt x="65460" y="33990"/>
                </a:lnTo>
                <a:lnTo>
                  <a:pt x="65480" y="33990"/>
                </a:lnTo>
                <a:close/>
                <a:moveTo>
                  <a:pt x="65140" y="33850"/>
                </a:moveTo>
                <a:lnTo>
                  <a:pt x="65160" y="33840"/>
                </a:lnTo>
                <a:lnTo>
                  <a:pt x="65200" y="33850"/>
                </a:lnTo>
                <a:lnTo>
                  <a:pt x="65180" y="33870"/>
                </a:lnTo>
                <a:lnTo>
                  <a:pt x="65140" y="33870"/>
                </a:lnTo>
                <a:lnTo>
                  <a:pt x="65140" y="33850"/>
                </a:lnTo>
                <a:close/>
                <a:moveTo>
                  <a:pt x="65420" y="33830"/>
                </a:moveTo>
                <a:lnTo>
                  <a:pt x="65430" y="33850"/>
                </a:lnTo>
                <a:lnTo>
                  <a:pt x="65420" y="33860"/>
                </a:lnTo>
                <a:lnTo>
                  <a:pt x="65390" y="33860"/>
                </a:lnTo>
                <a:lnTo>
                  <a:pt x="65370" y="33840"/>
                </a:lnTo>
                <a:lnTo>
                  <a:pt x="65370" y="33820"/>
                </a:lnTo>
                <a:lnTo>
                  <a:pt x="65390" y="33820"/>
                </a:lnTo>
                <a:lnTo>
                  <a:pt x="65420" y="33830"/>
                </a:lnTo>
                <a:close/>
                <a:moveTo>
                  <a:pt x="65730" y="23700"/>
                </a:moveTo>
                <a:lnTo>
                  <a:pt x="65730" y="23650"/>
                </a:lnTo>
                <a:lnTo>
                  <a:pt x="65780" y="23610"/>
                </a:lnTo>
                <a:lnTo>
                  <a:pt x="65790" y="23660"/>
                </a:lnTo>
                <a:lnTo>
                  <a:pt x="65730" y="23700"/>
                </a:lnTo>
                <a:close/>
                <a:moveTo>
                  <a:pt x="65410" y="23560"/>
                </a:moveTo>
                <a:lnTo>
                  <a:pt x="65420" y="23610"/>
                </a:lnTo>
                <a:lnTo>
                  <a:pt x="65350" y="23650"/>
                </a:lnTo>
                <a:lnTo>
                  <a:pt x="65340" y="23600"/>
                </a:lnTo>
                <a:lnTo>
                  <a:pt x="65410" y="23560"/>
                </a:lnTo>
                <a:close/>
                <a:moveTo>
                  <a:pt x="74040" y="16320"/>
                </a:moveTo>
                <a:lnTo>
                  <a:pt x="74040" y="16310"/>
                </a:lnTo>
                <a:lnTo>
                  <a:pt x="74030" y="16310"/>
                </a:lnTo>
                <a:lnTo>
                  <a:pt x="74030" y="16300"/>
                </a:lnTo>
                <a:lnTo>
                  <a:pt x="74040" y="16300"/>
                </a:lnTo>
                <a:lnTo>
                  <a:pt x="74050" y="16300"/>
                </a:lnTo>
                <a:lnTo>
                  <a:pt x="74050" y="16310"/>
                </a:lnTo>
                <a:lnTo>
                  <a:pt x="74040" y="16310"/>
                </a:lnTo>
                <a:lnTo>
                  <a:pt x="74040" y="16320"/>
                </a:lnTo>
                <a:close/>
                <a:moveTo>
                  <a:pt x="76860" y="12870"/>
                </a:moveTo>
                <a:lnTo>
                  <a:pt x="76870" y="12830"/>
                </a:lnTo>
                <a:lnTo>
                  <a:pt x="76880" y="12820"/>
                </a:lnTo>
                <a:lnTo>
                  <a:pt x="76900" y="12810"/>
                </a:lnTo>
                <a:lnTo>
                  <a:pt x="76900" y="12840"/>
                </a:lnTo>
                <a:lnTo>
                  <a:pt x="76890" y="12850"/>
                </a:lnTo>
                <a:lnTo>
                  <a:pt x="76860" y="12870"/>
                </a:lnTo>
                <a:close/>
                <a:moveTo>
                  <a:pt x="63630" y="7520"/>
                </a:moveTo>
                <a:lnTo>
                  <a:pt x="63660" y="7550"/>
                </a:lnTo>
                <a:lnTo>
                  <a:pt x="63680" y="7650"/>
                </a:lnTo>
                <a:lnTo>
                  <a:pt x="63660" y="7720"/>
                </a:lnTo>
                <a:lnTo>
                  <a:pt x="63640" y="7750"/>
                </a:lnTo>
                <a:lnTo>
                  <a:pt x="63610" y="7770"/>
                </a:lnTo>
                <a:lnTo>
                  <a:pt x="63550" y="7700"/>
                </a:lnTo>
                <a:lnTo>
                  <a:pt x="63460" y="7660"/>
                </a:lnTo>
                <a:lnTo>
                  <a:pt x="63400" y="7630"/>
                </a:lnTo>
                <a:lnTo>
                  <a:pt x="63430" y="7590"/>
                </a:lnTo>
                <a:lnTo>
                  <a:pt x="63440" y="7520"/>
                </a:lnTo>
                <a:lnTo>
                  <a:pt x="63480" y="7500"/>
                </a:lnTo>
                <a:lnTo>
                  <a:pt x="63510" y="7490"/>
                </a:lnTo>
                <a:lnTo>
                  <a:pt x="63590" y="7480"/>
                </a:lnTo>
                <a:lnTo>
                  <a:pt x="63630" y="7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