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Kosrae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Micronesia • State Map | Fully Editable Vector Shape</a:t>
            </a:r>
          </a:p>
        </p:txBody>
      </p:sp>
      <p:sp>
        <p:nvSpPr>
          <p:cNvPr id="101" name="Kosrae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95380" y="17900"/>
                </a:moveTo>
                <a:lnTo>
                  <a:pt x="95400" y="17920"/>
                </a:lnTo>
                <a:lnTo>
                  <a:pt x="95420" y="17930"/>
                </a:lnTo>
                <a:lnTo>
                  <a:pt x="95440" y="17940"/>
                </a:lnTo>
                <a:lnTo>
                  <a:pt x="95450" y="17970"/>
                </a:lnTo>
                <a:lnTo>
                  <a:pt x="95440" y="18010"/>
                </a:lnTo>
                <a:lnTo>
                  <a:pt x="95380" y="18130"/>
                </a:lnTo>
                <a:lnTo>
                  <a:pt x="95360" y="18150"/>
                </a:lnTo>
                <a:lnTo>
                  <a:pt x="95310" y="18160"/>
                </a:lnTo>
                <a:lnTo>
                  <a:pt x="95260" y="18150"/>
                </a:lnTo>
                <a:lnTo>
                  <a:pt x="95220" y="18130"/>
                </a:lnTo>
                <a:lnTo>
                  <a:pt x="95170" y="18130"/>
                </a:lnTo>
                <a:lnTo>
                  <a:pt x="95090" y="18130"/>
                </a:lnTo>
                <a:lnTo>
                  <a:pt x="95040" y="18120"/>
                </a:lnTo>
                <a:lnTo>
                  <a:pt x="94980" y="18100"/>
                </a:lnTo>
                <a:lnTo>
                  <a:pt x="94970" y="18040"/>
                </a:lnTo>
                <a:lnTo>
                  <a:pt x="95010" y="17980"/>
                </a:lnTo>
                <a:lnTo>
                  <a:pt x="95180" y="17830"/>
                </a:lnTo>
                <a:lnTo>
                  <a:pt x="95250" y="17780"/>
                </a:lnTo>
                <a:lnTo>
                  <a:pt x="95320" y="17760"/>
                </a:lnTo>
                <a:lnTo>
                  <a:pt x="95380" y="17800"/>
                </a:lnTo>
                <a:lnTo>
                  <a:pt x="95380" y="17820"/>
                </a:lnTo>
                <a:lnTo>
                  <a:pt x="95380" y="17880"/>
                </a:lnTo>
                <a:lnTo>
                  <a:pt x="9538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