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Chuuk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Micronesia • State Map | Fully Editable Vector Shape</a:t>
            </a:r>
          </a:p>
        </p:txBody>
      </p:sp>
      <p:sp>
        <p:nvSpPr>
          <p:cNvPr id="101" name="Chuuk"/>
          <p:cNvSpPr/>
          <p:nvPr/>
        </p:nvSpPr>
        <p:spPr>
          <a:xfrm>
            <a:off x="2072487" y="2362443"/>
            <a:ext cx="8046720" cy="2864632"/>
          </a:xfrm>
          <a:custGeom>
            <a:avLst/>
            <a:gdLst/>
            <a:ahLst/>
            <a:cxnLst/>
            <a:rect l="0" t="0" r="100000" b="35600"/>
            <a:pathLst>
              <a:path w="100000" h="35600">
                <a:moveTo>
                  <a:pt x="53760" y="10420"/>
                </a:moveTo>
                <a:lnTo>
                  <a:pt x="53880" y="10390"/>
                </a:lnTo>
                <a:lnTo>
                  <a:pt x="53930" y="10410"/>
                </a:lnTo>
                <a:lnTo>
                  <a:pt x="53980" y="10480"/>
                </a:lnTo>
                <a:lnTo>
                  <a:pt x="53990" y="10530"/>
                </a:lnTo>
                <a:lnTo>
                  <a:pt x="53960" y="10600"/>
                </a:lnTo>
                <a:lnTo>
                  <a:pt x="53930" y="10630"/>
                </a:lnTo>
                <a:lnTo>
                  <a:pt x="53880" y="10570"/>
                </a:lnTo>
                <a:lnTo>
                  <a:pt x="53860" y="10570"/>
                </a:lnTo>
                <a:lnTo>
                  <a:pt x="53830" y="10600"/>
                </a:lnTo>
                <a:lnTo>
                  <a:pt x="53790" y="10600"/>
                </a:lnTo>
                <a:lnTo>
                  <a:pt x="53740" y="10580"/>
                </a:lnTo>
                <a:lnTo>
                  <a:pt x="53690" y="10570"/>
                </a:lnTo>
                <a:lnTo>
                  <a:pt x="53700" y="10560"/>
                </a:lnTo>
                <a:lnTo>
                  <a:pt x="53710" y="10560"/>
                </a:lnTo>
                <a:lnTo>
                  <a:pt x="53740" y="10550"/>
                </a:lnTo>
                <a:lnTo>
                  <a:pt x="53770" y="10530"/>
                </a:lnTo>
                <a:lnTo>
                  <a:pt x="53870" y="10510"/>
                </a:lnTo>
                <a:lnTo>
                  <a:pt x="53880" y="10490"/>
                </a:lnTo>
                <a:lnTo>
                  <a:pt x="53870" y="10450"/>
                </a:lnTo>
                <a:lnTo>
                  <a:pt x="53790" y="10460"/>
                </a:lnTo>
                <a:lnTo>
                  <a:pt x="53760" y="10420"/>
                </a:lnTo>
                <a:close/>
                <a:moveTo>
                  <a:pt x="54810" y="10150"/>
                </a:moveTo>
                <a:lnTo>
                  <a:pt x="54830" y="10130"/>
                </a:lnTo>
                <a:lnTo>
                  <a:pt x="54870" y="10130"/>
                </a:lnTo>
                <a:lnTo>
                  <a:pt x="54910" y="10140"/>
                </a:lnTo>
                <a:lnTo>
                  <a:pt x="54960" y="10150"/>
                </a:lnTo>
                <a:lnTo>
                  <a:pt x="54920" y="10190"/>
                </a:lnTo>
                <a:lnTo>
                  <a:pt x="54860" y="10230"/>
                </a:lnTo>
                <a:lnTo>
                  <a:pt x="54790" y="10270"/>
                </a:lnTo>
                <a:lnTo>
                  <a:pt x="54730" y="10270"/>
                </a:lnTo>
                <a:lnTo>
                  <a:pt x="54730" y="10230"/>
                </a:lnTo>
                <a:lnTo>
                  <a:pt x="54740" y="10190"/>
                </a:lnTo>
                <a:lnTo>
                  <a:pt x="54760" y="10120"/>
                </a:lnTo>
                <a:lnTo>
                  <a:pt x="54780" y="10130"/>
                </a:lnTo>
                <a:lnTo>
                  <a:pt x="54790" y="10130"/>
                </a:lnTo>
                <a:lnTo>
                  <a:pt x="54810" y="10150"/>
                </a:lnTo>
                <a:close/>
                <a:moveTo>
                  <a:pt x="61330" y="18100"/>
                </a:moveTo>
                <a:lnTo>
                  <a:pt x="61340" y="18060"/>
                </a:lnTo>
                <a:lnTo>
                  <a:pt x="61390" y="18020"/>
                </a:lnTo>
                <a:lnTo>
                  <a:pt x="61450" y="17990"/>
                </a:lnTo>
                <a:lnTo>
                  <a:pt x="61480" y="18000"/>
                </a:lnTo>
                <a:lnTo>
                  <a:pt x="61470" y="18030"/>
                </a:lnTo>
                <a:lnTo>
                  <a:pt x="61420" y="18070"/>
                </a:lnTo>
                <a:lnTo>
                  <a:pt x="61360" y="18090"/>
                </a:lnTo>
                <a:lnTo>
                  <a:pt x="61330" y="18100"/>
                </a:lnTo>
                <a:close/>
                <a:moveTo>
                  <a:pt x="45490" y="12940"/>
                </a:moveTo>
                <a:lnTo>
                  <a:pt x="45490" y="12920"/>
                </a:lnTo>
                <a:lnTo>
                  <a:pt x="45490" y="12890"/>
                </a:lnTo>
                <a:lnTo>
                  <a:pt x="45500" y="12870"/>
                </a:lnTo>
                <a:lnTo>
                  <a:pt x="45520" y="12860"/>
                </a:lnTo>
                <a:lnTo>
                  <a:pt x="45530" y="12880"/>
                </a:lnTo>
                <a:lnTo>
                  <a:pt x="45520" y="12900"/>
                </a:lnTo>
                <a:lnTo>
                  <a:pt x="45510" y="12920"/>
                </a:lnTo>
                <a:lnTo>
                  <a:pt x="45490" y="12940"/>
                </a:lnTo>
                <a:close/>
                <a:moveTo>
                  <a:pt x="54740" y="10670"/>
                </a:moveTo>
                <a:lnTo>
                  <a:pt x="54720" y="10530"/>
                </a:lnTo>
                <a:lnTo>
                  <a:pt x="54730" y="10470"/>
                </a:lnTo>
                <a:lnTo>
                  <a:pt x="54760" y="10500"/>
                </a:lnTo>
                <a:lnTo>
                  <a:pt x="54770" y="10540"/>
                </a:lnTo>
                <a:lnTo>
                  <a:pt x="54770" y="10590"/>
                </a:lnTo>
                <a:lnTo>
                  <a:pt x="54750" y="10630"/>
                </a:lnTo>
                <a:lnTo>
                  <a:pt x="54740" y="10670"/>
                </a:lnTo>
                <a:close/>
                <a:moveTo>
                  <a:pt x="45020" y="10470"/>
                </a:moveTo>
                <a:lnTo>
                  <a:pt x="45000" y="10430"/>
                </a:lnTo>
                <a:lnTo>
                  <a:pt x="45020" y="10430"/>
                </a:lnTo>
                <a:lnTo>
                  <a:pt x="45030" y="10440"/>
                </a:lnTo>
                <a:lnTo>
                  <a:pt x="45020" y="10450"/>
                </a:lnTo>
                <a:lnTo>
                  <a:pt x="45020" y="10470"/>
                </a:lnTo>
                <a:close/>
                <a:moveTo>
                  <a:pt x="49460" y="6040"/>
                </a:moveTo>
                <a:lnTo>
                  <a:pt x="49450" y="6010"/>
                </a:lnTo>
                <a:lnTo>
                  <a:pt x="49470" y="6010"/>
                </a:lnTo>
                <a:lnTo>
                  <a:pt x="49470" y="6020"/>
                </a:lnTo>
                <a:lnTo>
                  <a:pt x="49470" y="6030"/>
                </a:lnTo>
                <a:lnTo>
                  <a:pt x="49460" y="6040"/>
                </a:lnTo>
                <a:close/>
                <a:moveTo>
                  <a:pt x="46770" y="6050"/>
                </a:moveTo>
                <a:lnTo>
                  <a:pt x="46760" y="6000"/>
                </a:lnTo>
                <a:lnTo>
                  <a:pt x="46770" y="5940"/>
                </a:lnTo>
                <a:lnTo>
                  <a:pt x="46800" y="5890"/>
                </a:lnTo>
                <a:lnTo>
                  <a:pt x="46840" y="5890"/>
                </a:lnTo>
                <a:lnTo>
                  <a:pt x="46850" y="5930"/>
                </a:lnTo>
                <a:lnTo>
                  <a:pt x="46830" y="5970"/>
                </a:lnTo>
                <a:lnTo>
                  <a:pt x="46800" y="6020"/>
                </a:lnTo>
                <a:lnTo>
                  <a:pt x="46770" y="6050"/>
                </a:lnTo>
                <a:close/>
                <a:moveTo>
                  <a:pt x="48410" y="4570"/>
                </a:moveTo>
                <a:lnTo>
                  <a:pt x="48430" y="4530"/>
                </a:lnTo>
                <a:lnTo>
                  <a:pt x="48440" y="4530"/>
                </a:lnTo>
                <a:lnTo>
                  <a:pt x="48460" y="4530"/>
                </a:lnTo>
                <a:lnTo>
                  <a:pt x="48450" y="4550"/>
                </a:lnTo>
                <a:lnTo>
                  <a:pt x="48440" y="4560"/>
                </a:lnTo>
                <a:lnTo>
                  <a:pt x="48430" y="4560"/>
                </a:lnTo>
                <a:lnTo>
                  <a:pt x="48410" y="4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