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Micronesia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Kosrae"/>
          <p:cNvSpPr/>
          <p:nvPr/>
        </p:nvSpPr>
        <p:spPr>
          <a:xfrm>
            <a:off x="2072487" y="2362443"/>
            <a:ext cx="8046720" cy="2864632"/>
          </a:xfrm>
          <a:custGeom>
            <a:avLst/>
            <a:gdLst/>
            <a:ahLst/>
            <a:cxnLst/>
            <a:rect l="0" t="0" r="100000" b="35600"/>
            <a:pathLst>
              <a:path w="100000" h="35600">
                <a:moveTo>
                  <a:pt x="95380" y="17900"/>
                </a:moveTo>
                <a:lnTo>
                  <a:pt x="95400" y="17920"/>
                </a:lnTo>
                <a:lnTo>
                  <a:pt x="95420" y="17930"/>
                </a:lnTo>
                <a:lnTo>
                  <a:pt x="95440" y="17940"/>
                </a:lnTo>
                <a:lnTo>
                  <a:pt x="95450" y="17970"/>
                </a:lnTo>
                <a:lnTo>
                  <a:pt x="95440" y="18010"/>
                </a:lnTo>
                <a:lnTo>
                  <a:pt x="95380" y="18130"/>
                </a:lnTo>
                <a:lnTo>
                  <a:pt x="95360" y="18150"/>
                </a:lnTo>
                <a:lnTo>
                  <a:pt x="95310" y="18160"/>
                </a:lnTo>
                <a:lnTo>
                  <a:pt x="95260" y="18150"/>
                </a:lnTo>
                <a:lnTo>
                  <a:pt x="95220" y="18130"/>
                </a:lnTo>
                <a:lnTo>
                  <a:pt x="95170" y="18130"/>
                </a:lnTo>
                <a:lnTo>
                  <a:pt x="95090" y="18130"/>
                </a:lnTo>
                <a:lnTo>
                  <a:pt x="95040" y="18120"/>
                </a:lnTo>
                <a:lnTo>
                  <a:pt x="94980" y="18100"/>
                </a:lnTo>
                <a:lnTo>
                  <a:pt x="94970" y="18040"/>
                </a:lnTo>
                <a:lnTo>
                  <a:pt x="95010" y="17980"/>
                </a:lnTo>
                <a:lnTo>
                  <a:pt x="95180" y="17830"/>
                </a:lnTo>
                <a:lnTo>
                  <a:pt x="95250" y="17780"/>
                </a:lnTo>
                <a:lnTo>
                  <a:pt x="95320" y="17760"/>
                </a:lnTo>
                <a:lnTo>
                  <a:pt x="95380" y="17800"/>
                </a:lnTo>
                <a:lnTo>
                  <a:pt x="95380" y="17820"/>
                </a:lnTo>
                <a:lnTo>
                  <a:pt x="95380" y="17880"/>
                </a:lnTo>
                <a:lnTo>
                  <a:pt x="95380" y="17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Pohnpei"/>
          <p:cNvSpPr/>
          <p:nvPr/>
        </p:nvSpPr>
        <p:spPr>
          <a:xfrm>
            <a:off x="2072487" y="2362443"/>
            <a:ext cx="8046720" cy="2864632"/>
          </a:xfrm>
          <a:custGeom>
            <a:avLst/>
            <a:gdLst/>
            <a:ahLst/>
            <a:cxnLst/>
            <a:rect l="0" t="0" r="100000" b="35600"/>
            <a:pathLst>
              <a:path w="100000" h="35600">
                <a:moveTo>
                  <a:pt x="78150" y="12060"/>
                </a:moveTo>
                <a:lnTo>
                  <a:pt x="78170" y="12090"/>
                </a:lnTo>
                <a:lnTo>
                  <a:pt x="78200" y="12110"/>
                </a:lnTo>
                <a:lnTo>
                  <a:pt x="78240" y="12100"/>
                </a:lnTo>
                <a:lnTo>
                  <a:pt x="78270" y="12080"/>
                </a:lnTo>
                <a:lnTo>
                  <a:pt x="78320" y="12270"/>
                </a:lnTo>
                <a:lnTo>
                  <a:pt x="78320" y="12310"/>
                </a:lnTo>
                <a:lnTo>
                  <a:pt x="78290" y="12320"/>
                </a:lnTo>
                <a:lnTo>
                  <a:pt x="78210" y="12310"/>
                </a:lnTo>
                <a:lnTo>
                  <a:pt x="78200" y="12320"/>
                </a:lnTo>
                <a:lnTo>
                  <a:pt x="78210" y="12360"/>
                </a:lnTo>
                <a:lnTo>
                  <a:pt x="78240" y="12430"/>
                </a:lnTo>
                <a:lnTo>
                  <a:pt x="78250" y="12470"/>
                </a:lnTo>
                <a:lnTo>
                  <a:pt x="78230" y="12530"/>
                </a:lnTo>
                <a:lnTo>
                  <a:pt x="78200" y="12570"/>
                </a:lnTo>
                <a:lnTo>
                  <a:pt x="78160" y="12580"/>
                </a:lnTo>
                <a:lnTo>
                  <a:pt x="77980" y="12610"/>
                </a:lnTo>
                <a:lnTo>
                  <a:pt x="77910" y="12600"/>
                </a:lnTo>
                <a:lnTo>
                  <a:pt x="77870" y="12560"/>
                </a:lnTo>
                <a:lnTo>
                  <a:pt x="77790" y="12590"/>
                </a:lnTo>
                <a:lnTo>
                  <a:pt x="77750" y="12550"/>
                </a:lnTo>
                <a:lnTo>
                  <a:pt x="77710" y="12500"/>
                </a:lnTo>
                <a:lnTo>
                  <a:pt x="77670" y="12460"/>
                </a:lnTo>
                <a:lnTo>
                  <a:pt x="77690" y="12410"/>
                </a:lnTo>
                <a:lnTo>
                  <a:pt x="77690" y="12370"/>
                </a:lnTo>
                <a:lnTo>
                  <a:pt x="77680" y="12320"/>
                </a:lnTo>
                <a:lnTo>
                  <a:pt x="77650" y="12290"/>
                </a:lnTo>
                <a:lnTo>
                  <a:pt x="77660" y="12270"/>
                </a:lnTo>
                <a:lnTo>
                  <a:pt x="77670" y="12230"/>
                </a:lnTo>
                <a:lnTo>
                  <a:pt x="77570" y="12230"/>
                </a:lnTo>
                <a:lnTo>
                  <a:pt x="77550" y="12170"/>
                </a:lnTo>
                <a:lnTo>
                  <a:pt x="77570" y="12050"/>
                </a:lnTo>
                <a:lnTo>
                  <a:pt x="77610" y="12010"/>
                </a:lnTo>
                <a:lnTo>
                  <a:pt x="77680" y="12010"/>
                </a:lnTo>
                <a:lnTo>
                  <a:pt x="77740" y="11990"/>
                </a:lnTo>
                <a:lnTo>
                  <a:pt x="77750" y="11910"/>
                </a:lnTo>
                <a:lnTo>
                  <a:pt x="77820" y="11940"/>
                </a:lnTo>
                <a:lnTo>
                  <a:pt x="77850" y="11960"/>
                </a:lnTo>
                <a:lnTo>
                  <a:pt x="77880" y="11940"/>
                </a:lnTo>
                <a:lnTo>
                  <a:pt x="77910" y="11940"/>
                </a:lnTo>
                <a:lnTo>
                  <a:pt x="77940" y="11950"/>
                </a:lnTo>
                <a:lnTo>
                  <a:pt x="77970" y="11960"/>
                </a:lnTo>
                <a:lnTo>
                  <a:pt x="78060" y="11950"/>
                </a:lnTo>
                <a:lnTo>
                  <a:pt x="78100" y="11960"/>
                </a:lnTo>
                <a:lnTo>
                  <a:pt x="78100" y="11970"/>
                </a:lnTo>
                <a:lnTo>
                  <a:pt x="78160" y="12010"/>
                </a:lnTo>
                <a:lnTo>
                  <a:pt x="78170" y="12010"/>
                </a:lnTo>
                <a:lnTo>
                  <a:pt x="78200" y="12040"/>
                </a:lnTo>
                <a:lnTo>
                  <a:pt x="78190" y="12050"/>
                </a:lnTo>
                <a:lnTo>
                  <a:pt x="78150" y="12060"/>
                </a:lnTo>
                <a:close/>
                <a:moveTo>
                  <a:pt x="65480" y="33990"/>
                </a:moveTo>
                <a:lnTo>
                  <a:pt x="65500" y="34000"/>
                </a:lnTo>
                <a:lnTo>
                  <a:pt x="65510" y="34010"/>
                </a:lnTo>
                <a:lnTo>
                  <a:pt x="65490" y="34020"/>
                </a:lnTo>
                <a:lnTo>
                  <a:pt x="65450" y="34020"/>
                </a:lnTo>
                <a:lnTo>
                  <a:pt x="65440" y="34000"/>
                </a:lnTo>
                <a:lnTo>
                  <a:pt x="65460" y="33990"/>
                </a:lnTo>
                <a:lnTo>
                  <a:pt x="65480" y="33990"/>
                </a:lnTo>
                <a:close/>
                <a:moveTo>
                  <a:pt x="65140" y="33850"/>
                </a:moveTo>
                <a:lnTo>
                  <a:pt x="65160" y="33840"/>
                </a:lnTo>
                <a:lnTo>
                  <a:pt x="65200" y="33850"/>
                </a:lnTo>
                <a:lnTo>
                  <a:pt x="65180" y="33870"/>
                </a:lnTo>
                <a:lnTo>
                  <a:pt x="65140" y="33870"/>
                </a:lnTo>
                <a:lnTo>
                  <a:pt x="65140" y="33850"/>
                </a:lnTo>
                <a:close/>
                <a:moveTo>
                  <a:pt x="65420" y="33830"/>
                </a:moveTo>
                <a:lnTo>
                  <a:pt x="65430" y="33850"/>
                </a:lnTo>
                <a:lnTo>
                  <a:pt x="65420" y="33860"/>
                </a:lnTo>
                <a:lnTo>
                  <a:pt x="65390" y="33860"/>
                </a:lnTo>
                <a:lnTo>
                  <a:pt x="65370" y="33840"/>
                </a:lnTo>
                <a:lnTo>
                  <a:pt x="65370" y="33820"/>
                </a:lnTo>
                <a:lnTo>
                  <a:pt x="65390" y="33820"/>
                </a:lnTo>
                <a:lnTo>
                  <a:pt x="65420" y="33830"/>
                </a:lnTo>
                <a:close/>
                <a:moveTo>
                  <a:pt x="65730" y="23700"/>
                </a:moveTo>
                <a:lnTo>
                  <a:pt x="65730" y="23650"/>
                </a:lnTo>
                <a:lnTo>
                  <a:pt x="65780" y="23610"/>
                </a:lnTo>
                <a:lnTo>
                  <a:pt x="65790" y="23660"/>
                </a:lnTo>
                <a:lnTo>
                  <a:pt x="65730" y="23700"/>
                </a:lnTo>
                <a:close/>
                <a:moveTo>
                  <a:pt x="65410" y="23560"/>
                </a:moveTo>
                <a:lnTo>
                  <a:pt x="65420" y="23610"/>
                </a:lnTo>
                <a:lnTo>
                  <a:pt x="65350" y="23650"/>
                </a:lnTo>
                <a:lnTo>
                  <a:pt x="65340" y="23600"/>
                </a:lnTo>
                <a:lnTo>
                  <a:pt x="65410" y="23560"/>
                </a:lnTo>
                <a:close/>
                <a:moveTo>
                  <a:pt x="74040" y="16320"/>
                </a:moveTo>
                <a:lnTo>
                  <a:pt x="74040" y="16310"/>
                </a:lnTo>
                <a:lnTo>
                  <a:pt x="74030" y="16310"/>
                </a:lnTo>
                <a:lnTo>
                  <a:pt x="74030" y="16300"/>
                </a:lnTo>
                <a:lnTo>
                  <a:pt x="74040" y="16300"/>
                </a:lnTo>
                <a:lnTo>
                  <a:pt x="74050" y="16300"/>
                </a:lnTo>
                <a:lnTo>
                  <a:pt x="74050" y="16310"/>
                </a:lnTo>
                <a:lnTo>
                  <a:pt x="74040" y="16310"/>
                </a:lnTo>
                <a:lnTo>
                  <a:pt x="74040" y="16320"/>
                </a:lnTo>
                <a:close/>
                <a:moveTo>
                  <a:pt x="76860" y="12870"/>
                </a:moveTo>
                <a:lnTo>
                  <a:pt x="76870" y="12830"/>
                </a:lnTo>
                <a:lnTo>
                  <a:pt x="76880" y="12820"/>
                </a:lnTo>
                <a:lnTo>
                  <a:pt x="76900" y="12810"/>
                </a:lnTo>
                <a:lnTo>
                  <a:pt x="76900" y="12840"/>
                </a:lnTo>
                <a:lnTo>
                  <a:pt x="76890" y="12850"/>
                </a:lnTo>
                <a:lnTo>
                  <a:pt x="76860" y="12870"/>
                </a:lnTo>
                <a:close/>
                <a:moveTo>
                  <a:pt x="63630" y="7520"/>
                </a:moveTo>
                <a:lnTo>
                  <a:pt x="63660" y="7550"/>
                </a:lnTo>
                <a:lnTo>
                  <a:pt x="63680" y="7650"/>
                </a:lnTo>
                <a:lnTo>
                  <a:pt x="63660" y="7720"/>
                </a:lnTo>
                <a:lnTo>
                  <a:pt x="63640" y="7750"/>
                </a:lnTo>
                <a:lnTo>
                  <a:pt x="63610" y="7770"/>
                </a:lnTo>
                <a:lnTo>
                  <a:pt x="63550" y="7700"/>
                </a:lnTo>
                <a:lnTo>
                  <a:pt x="63460" y="7660"/>
                </a:lnTo>
                <a:lnTo>
                  <a:pt x="63400" y="7630"/>
                </a:lnTo>
                <a:lnTo>
                  <a:pt x="63430" y="7590"/>
                </a:lnTo>
                <a:lnTo>
                  <a:pt x="63440" y="7520"/>
                </a:lnTo>
                <a:lnTo>
                  <a:pt x="63480" y="7500"/>
                </a:lnTo>
                <a:lnTo>
                  <a:pt x="63510" y="7490"/>
                </a:lnTo>
                <a:lnTo>
                  <a:pt x="63590" y="7480"/>
                </a:lnTo>
                <a:lnTo>
                  <a:pt x="63630" y="7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huuk"/>
          <p:cNvSpPr/>
          <p:nvPr/>
        </p:nvSpPr>
        <p:spPr>
          <a:xfrm>
            <a:off x="2072487" y="2362443"/>
            <a:ext cx="8046720" cy="2864632"/>
          </a:xfrm>
          <a:custGeom>
            <a:avLst/>
            <a:gdLst/>
            <a:ahLst/>
            <a:cxnLst/>
            <a:rect l="0" t="0" r="100000" b="35600"/>
            <a:pathLst>
              <a:path w="100000" h="35600">
                <a:moveTo>
                  <a:pt x="53760" y="10420"/>
                </a:moveTo>
                <a:lnTo>
                  <a:pt x="53880" y="10390"/>
                </a:lnTo>
                <a:lnTo>
                  <a:pt x="53930" y="10410"/>
                </a:lnTo>
                <a:lnTo>
                  <a:pt x="53980" y="10480"/>
                </a:lnTo>
                <a:lnTo>
                  <a:pt x="53990" y="10530"/>
                </a:lnTo>
                <a:lnTo>
                  <a:pt x="53960" y="10600"/>
                </a:lnTo>
                <a:lnTo>
                  <a:pt x="53930" y="10630"/>
                </a:lnTo>
                <a:lnTo>
                  <a:pt x="53880" y="10570"/>
                </a:lnTo>
                <a:lnTo>
                  <a:pt x="53860" y="10570"/>
                </a:lnTo>
                <a:lnTo>
                  <a:pt x="53830" y="10600"/>
                </a:lnTo>
                <a:lnTo>
                  <a:pt x="53790" y="10600"/>
                </a:lnTo>
                <a:lnTo>
                  <a:pt x="53740" y="10580"/>
                </a:lnTo>
                <a:lnTo>
                  <a:pt x="53690" y="10570"/>
                </a:lnTo>
                <a:lnTo>
                  <a:pt x="53700" y="10560"/>
                </a:lnTo>
                <a:lnTo>
                  <a:pt x="53710" y="10560"/>
                </a:lnTo>
                <a:lnTo>
                  <a:pt x="53740" y="10550"/>
                </a:lnTo>
                <a:lnTo>
                  <a:pt x="53770" y="10530"/>
                </a:lnTo>
                <a:lnTo>
                  <a:pt x="53870" y="10510"/>
                </a:lnTo>
                <a:lnTo>
                  <a:pt x="53880" y="10490"/>
                </a:lnTo>
                <a:lnTo>
                  <a:pt x="53870" y="10450"/>
                </a:lnTo>
                <a:lnTo>
                  <a:pt x="53790" y="10460"/>
                </a:lnTo>
                <a:lnTo>
                  <a:pt x="53760" y="10420"/>
                </a:lnTo>
                <a:close/>
                <a:moveTo>
                  <a:pt x="54810" y="10150"/>
                </a:moveTo>
                <a:lnTo>
                  <a:pt x="54830" y="10130"/>
                </a:lnTo>
                <a:lnTo>
                  <a:pt x="54870" y="10130"/>
                </a:lnTo>
                <a:lnTo>
                  <a:pt x="54910" y="10140"/>
                </a:lnTo>
                <a:lnTo>
                  <a:pt x="54960" y="10150"/>
                </a:lnTo>
                <a:lnTo>
                  <a:pt x="54920" y="10190"/>
                </a:lnTo>
                <a:lnTo>
                  <a:pt x="54860" y="10230"/>
                </a:lnTo>
                <a:lnTo>
                  <a:pt x="54790" y="10270"/>
                </a:lnTo>
                <a:lnTo>
                  <a:pt x="54730" y="10270"/>
                </a:lnTo>
                <a:lnTo>
                  <a:pt x="54730" y="10230"/>
                </a:lnTo>
                <a:lnTo>
                  <a:pt x="54740" y="10190"/>
                </a:lnTo>
                <a:lnTo>
                  <a:pt x="54760" y="10120"/>
                </a:lnTo>
                <a:lnTo>
                  <a:pt x="54780" y="10130"/>
                </a:lnTo>
                <a:lnTo>
                  <a:pt x="54790" y="10130"/>
                </a:lnTo>
                <a:lnTo>
                  <a:pt x="54810" y="10150"/>
                </a:lnTo>
                <a:close/>
                <a:moveTo>
                  <a:pt x="61330" y="18100"/>
                </a:moveTo>
                <a:lnTo>
                  <a:pt x="61340" y="18060"/>
                </a:lnTo>
                <a:lnTo>
                  <a:pt x="61390" y="18020"/>
                </a:lnTo>
                <a:lnTo>
                  <a:pt x="61450" y="17990"/>
                </a:lnTo>
                <a:lnTo>
                  <a:pt x="61480" y="18000"/>
                </a:lnTo>
                <a:lnTo>
                  <a:pt x="61470" y="18030"/>
                </a:lnTo>
                <a:lnTo>
                  <a:pt x="61420" y="18070"/>
                </a:lnTo>
                <a:lnTo>
                  <a:pt x="61360" y="18090"/>
                </a:lnTo>
                <a:lnTo>
                  <a:pt x="61330" y="18100"/>
                </a:lnTo>
                <a:close/>
                <a:moveTo>
                  <a:pt x="45490" y="12940"/>
                </a:moveTo>
                <a:lnTo>
                  <a:pt x="45490" y="12920"/>
                </a:lnTo>
                <a:lnTo>
                  <a:pt x="45490" y="12890"/>
                </a:lnTo>
                <a:lnTo>
                  <a:pt x="45500" y="12870"/>
                </a:lnTo>
                <a:lnTo>
                  <a:pt x="45520" y="12860"/>
                </a:lnTo>
                <a:lnTo>
                  <a:pt x="45530" y="12880"/>
                </a:lnTo>
                <a:lnTo>
                  <a:pt x="45520" y="12900"/>
                </a:lnTo>
                <a:lnTo>
                  <a:pt x="45510" y="12920"/>
                </a:lnTo>
                <a:lnTo>
                  <a:pt x="45490" y="12940"/>
                </a:lnTo>
                <a:close/>
                <a:moveTo>
                  <a:pt x="54740" y="10670"/>
                </a:moveTo>
                <a:lnTo>
                  <a:pt x="54720" y="10530"/>
                </a:lnTo>
                <a:lnTo>
                  <a:pt x="54730" y="10470"/>
                </a:lnTo>
                <a:lnTo>
                  <a:pt x="54760" y="10500"/>
                </a:lnTo>
                <a:lnTo>
                  <a:pt x="54770" y="10540"/>
                </a:lnTo>
                <a:lnTo>
                  <a:pt x="54770" y="10590"/>
                </a:lnTo>
                <a:lnTo>
                  <a:pt x="54750" y="10630"/>
                </a:lnTo>
                <a:lnTo>
                  <a:pt x="54740" y="10670"/>
                </a:lnTo>
                <a:close/>
                <a:moveTo>
                  <a:pt x="45020" y="10470"/>
                </a:moveTo>
                <a:lnTo>
                  <a:pt x="45000" y="10430"/>
                </a:lnTo>
                <a:lnTo>
                  <a:pt x="45020" y="10430"/>
                </a:lnTo>
                <a:lnTo>
                  <a:pt x="45030" y="10440"/>
                </a:lnTo>
                <a:lnTo>
                  <a:pt x="45020" y="10450"/>
                </a:lnTo>
                <a:lnTo>
                  <a:pt x="45020" y="10470"/>
                </a:lnTo>
                <a:close/>
                <a:moveTo>
                  <a:pt x="49460" y="6040"/>
                </a:moveTo>
                <a:lnTo>
                  <a:pt x="49450" y="6010"/>
                </a:lnTo>
                <a:lnTo>
                  <a:pt x="49470" y="6010"/>
                </a:lnTo>
                <a:lnTo>
                  <a:pt x="49470" y="6020"/>
                </a:lnTo>
                <a:lnTo>
                  <a:pt x="49470" y="6030"/>
                </a:lnTo>
                <a:lnTo>
                  <a:pt x="49460" y="6040"/>
                </a:lnTo>
                <a:close/>
                <a:moveTo>
                  <a:pt x="46770" y="6050"/>
                </a:moveTo>
                <a:lnTo>
                  <a:pt x="46760" y="6000"/>
                </a:lnTo>
                <a:lnTo>
                  <a:pt x="46770" y="5940"/>
                </a:lnTo>
                <a:lnTo>
                  <a:pt x="46800" y="5890"/>
                </a:lnTo>
                <a:lnTo>
                  <a:pt x="46840" y="5890"/>
                </a:lnTo>
                <a:lnTo>
                  <a:pt x="46850" y="5930"/>
                </a:lnTo>
                <a:lnTo>
                  <a:pt x="46830" y="5970"/>
                </a:lnTo>
                <a:lnTo>
                  <a:pt x="46800" y="6020"/>
                </a:lnTo>
                <a:lnTo>
                  <a:pt x="46770" y="6050"/>
                </a:lnTo>
                <a:close/>
                <a:moveTo>
                  <a:pt x="48410" y="4570"/>
                </a:moveTo>
                <a:lnTo>
                  <a:pt x="48430" y="4530"/>
                </a:lnTo>
                <a:lnTo>
                  <a:pt x="48440" y="4530"/>
                </a:lnTo>
                <a:lnTo>
                  <a:pt x="48460" y="4530"/>
                </a:lnTo>
                <a:lnTo>
                  <a:pt x="48450" y="4550"/>
                </a:lnTo>
                <a:lnTo>
                  <a:pt x="48440" y="4560"/>
                </a:lnTo>
                <a:lnTo>
                  <a:pt x="48430" y="4560"/>
                </a:lnTo>
                <a:lnTo>
                  <a:pt x="48410" y="4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Yap"/>
          <p:cNvSpPr/>
          <p:nvPr/>
        </p:nvSpPr>
        <p:spPr>
          <a:xfrm>
            <a:off x="2072487" y="2362443"/>
            <a:ext cx="8046720" cy="2864632"/>
          </a:xfrm>
          <a:custGeom>
            <a:avLst/>
            <a:gdLst/>
            <a:ahLst/>
            <a:cxnLst/>
            <a:rect l="0" t="0" r="100000" b="35600"/>
            <a:pathLst>
              <a:path w="100000" h="35600">
                <a:moveTo>
                  <a:pt x="5010" y="2360"/>
                </a:moveTo>
                <a:lnTo>
                  <a:pt x="4970" y="2420"/>
                </a:lnTo>
                <a:lnTo>
                  <a:pt x="4980" y="2470"/>
                </a:lnTo>
                <a:lnTo>
                  <a:pt x="5030" y="2490"/>
                </a:lnTo>
                <a:lnTo>
                  <a:pt x="5110" y="2460"/>
                </a:lnTo>
                <a:lnTo>
                  <a:pt x="5090" y="2500"/>
                </a:lnTo>
                <a:lnTo>
                  <a:pt x="5050" y="2560"/>
                </a:lnTo>
                <a:lnTo>
                  <a:pt x="5000" y="2610"/>
                </a:lnTo>
                <a:lnTo>
                  <a:pt x="4960" y="2640"/>
                </a:lnTo>
                <a:lnTo>
                  <a:pt x="4910" y="2620"/>
                </a:lnTo>
                <a:lnTo>
                  <a:pt x="4880" y="2540"/>
                </a:lnTo>
                <a:lnTo>
                  <a:pt x="4840" y="2560"/>
                </a:lnTo>
                <a:lnTo>
                  <a:pt x="4800" y="2590"/>
                </a:lnTo>
                <a:lnTo>
                  <a:pt x="4600" y="2910"/>
                </a:lnTo>
                <a:lnTo>
                  <a:pt x="4560" y="2960"/>
                </a:lnTo>
                <a:lnTo>
                  <a:pt x="4550" y="2870"/>
                </a:lnTo>
                <a:lnTo>
                  <a:pt x="4580" y="2750"/>
                </a:lnTo>
                <a:lnTo>
                  <a:pt x="4640" y="2630"/>
                </a:lnTo>
                <a:lnTo>
                  <a:pt x="4700" y="2580"/>
                </a:lnTo>
                <a:lnTo>
                  <a:pt x="4720" y="2560"/>
                </a:lnTo>
                <a:lnTo>
                  <a:pt x="4750" y="2430"/>
                </a:lnTo>
                <a:lnTo>
                  <a:pt x="4770" y="2390"/>
                </a:lnTo>
                <a:lnTo>
                  <a:pt x="4830" y="2360"/>
                </a:lnTo>
                <a:lnTo>
                  <a:pt x="4850" y="2390"/>
                </a:lnTo>
                <a:lnTo>
                  <a:pt x="4860" y="2490"/>
                </a:lnTo>
                <a:lnTo>
                  <a:pt x="4870" y="2450"/>
                </a:lnTo>
                <a:lnTo>
                  <a:pt x="4880" y="2410"/>
                </a:lnTo>
                <a:lnTo>
                  <a:pt x="4890" y="2380"/>
                </a:lnTo>
                <a:lnTo>
                  <a:pt x="4910" y="2360"/>
                </a:lnTo>
                <a:lnTo>
                  <a:pt x="4940" y="2330"/>
                </a:lnTo>
                <a:lnTo>
                  <a:pt x="4990" y="2310"/>
                </a:lnTo>
                <a:lnTo>
                  <a:pt x="5020" y="2310"/>
                </a:lnTo>
                <a:lnTo>
                  <a:pt x="5010" y="2360"/>
                </a:lnTo>
                <a:close/>
                <a:moveTo>
                  <a:pt x="13460" y="1650"/>
                </a:moveTo>
                <a:lnTo>
                  <a:pt x="13490" y="1620"/>
                </a:lnTo>
                <a:lnTo>
                  <a:pt x="13520" y="1620"/>
                </a:lnTo>
                <a:lnTo>
                  <a:pt x="13530" y="1630"/>
                </a:lnTo>
                <a:lnTo>
                  <a:pt x="13500" y="1660"/>
                </a:lnTo>
                <a:lnTo>
                  <a:pt x="13470" y="1670"/>
                </a:lnTo>
                <a:lnTo>
                  <a:pt x="13460" y="1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