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Zacatecas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Zacatec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9620" y="27920"/>
                </a:moveTo>
                <a:lnTo>
                  <a:pt x="49670" y="27840"/>
                </a:lnTo>
                <a:lnTo>
                  <a:pt x="49710" y="27800"/>
                </a:lnTo>
                <a:lnTo>
                  <a:pt x="49770" y="27790"/>
                </a:lnTo>
                <a:lnTo>
                  <a:pt x="49860" y="27780"/>
                </a:lnTo>
                <a:lnTo>
                  <a:pt x="50080" y="27760"/>
                </a:lnTo>
                <a:lnTo>
                  <a:pt x="50290" y="27730"/>
                </a:lnTo>
                <a:lnTo>
                  <a:pt x="50500" y="27710"/>
                </a:lnTo>
                <a:lnTo>
                  <a:pt x="50710" y="27690"/>
                </a:lnTo>
                <a:lnTo>
                  <a:pt x="50790" y="27680"/>
                </a:lnTo>
                <a:lnTo>
                  <a:pt x="50880" y="27660"/>
                </a:lnTo>
                <a:lnTo>
                  <a:pt x="50960" y="27650"/>
                </a:lnTo>
                <a:lnTo>
                  <a:pt x="51040" y="27660"/>
                </a:lnTo>
                <a:lnTo>
                  <a:pt x="51160" y="27690"/>
                </a:lnTo>
                <a:lnTo>
                  <a:pt x="51280" y="27730"/>
                </a:lnTo>
                <a:lnTo>
                  <a:pt x="51400" y="27770"/>
                </a:lnTo>
                <a:lnTo>
                  <a:pt x="51520" y="27800"/>
                </a:lnTo>
                <a:lnTo>
                  <a:pt x="51620" y="27840"/>
                </a:lnTo>
                <a:lnTo>
                  <a:pt x="51730" y="27870"/>
                </a:lnTo>
                <a:lnTo>
                  <a:pt x="51830" y="27900"/>
                </a:lnTo>
                <a:lnTo>
                  <a:pt x="51930" y="27930"/>
                </a:lnTo>
                <a:lnTo>
                  <a:pt x="51990" y="27990"/>
                </a:lnTo>
                <a:lnTo>
                  <a:pt x="52040" y="28090"/>
                </a:lnTo>
                <a:lnTo>
                  <a:pt x="52090" y="28200"/>
                </a:lnTo>
                <a:lnTo>
                  <a:pt x="52130" y="28280"/>
                </a:lnTo>
                <a:lnTo>
                  <a:pt x="52200" y="28370"/>
                </a:lnTo>
                <a:lnTo>
                  <a:pt x="52300" y="28430"/>
                </a:lnTo>
                <a:lnTo>
                  <a:pt x="52420" y="28460"/>
                </a:lnTo>
                <a:lnTo>
                  <a:pt x="52530" y="28460"/>
                </a:lnTo>
                <a:lnTo>
                  <a:pt x="52570" y="28460"/>
                </a:lnTo>
                <a:lnTo>
                  <a:pt x="52620" y="28480"/>
                </a:lnTo>
                <a:lnTo>
                  <a:pt x="52670" y="28520"/>
                </a:lnTo>
                <a:lnTo>
                  <a:pt x="52710" y="28550"/>
                </a:lnTo>
                <a:lnTo>
                  <a:pt x="52730" y="28590"/>
                </a:lnTo>
                <a:lnTo>
                  <a:pt x="52750" y="28660"/>
                </a:lnTo>
                <a:lnTo>
                  <a:pt x="52750" y="28730"/>
                </a:lnTo>
                <a:lnTo>
                  <a:pt x="52760" y="28780"/>
                </a:lnTo>
                <a:lnTo>
                  <a:pt x="52700" y="28770"/>
                </a:lnTo>
                <a:lnTo>
                  <a:pt x="52640" y="28760"/>
                </a:lnTo>
                <a:lnTo>
                  <a:pt x="52580" y="28740"/>
                </a:lnTo>
                <a:lnTo>
                  <a:pt x="52530" y="28720"/>
                </a:lnTo>
                <a:lnTo>
                  <a:pt x="52540" y="28780"/>
                </a:lnTo>
                <a:lnTo>
                  <a:pt x="52570" y="28850"/>
                </a:lnTo>
                <a:lnTo>
                  <a:pt x="52600" y="28910"/>
                </a:lnTo>
                <a:lnTo>
                  <a:pt x="52630" y="28940"/>
                </a:lnTo>
                <a:lnTo>
                  <a:pt x="52710" y="28950"/>
                </a:lnTo>
                <a:lnTo>
                  <a:pt x="52790" y="28950"/>
                </a:lnTo>
                <a:lnTo>
                  <a:pt x="52870" y="28960"/>
                </a:lnTo>
                <a:lnTo>
                  <a:pt x="52960" y="28960"/>
                </a:lnTo>
                <a:lnTo>
                  <a:pt x="53020" y="28960"/>
                </a:lnTo>
                <a:lnTo>
                  <a:pt x="53080" y="28970"/>
                </a:lnTo>
                <a:lnTo>
                  <a:pt x="53140" y="28960"/>
                </a:lnTo>
                <a:lnTo>
                  <a:pt x="53190" y="28930"/>
                </a:lnTo>
                <a:lnTo>
                  <a:pt x="53240" y="28870"/>
                </a:lnTo>
                <a:lnTo>
                  <a:pt x="53300" y="28800"/>
                </a:lnTo>
                <a:lnTo>
                  <a:pt x="53360" y="28740"/>
                </a:lnTo>
                <a:lnTo>
                  <a:pt x="53420" y="28690"/>
                </a:lnTo>
                <a:lnTo>
                  <a:pt x="53420" y="28710"/>
                </a:lnTo>
                <a:lnTo>
                  <a:pt x="53420" y="28730"/>
                </a:lnTo>
                <a:lnTo>
                  <a:pt x="53420" y="28750"/>
                </a:lnTo>
                <a:lnTo>
                  <a:pt x="53430" y="28770"/>
                </a:lnTo>
                <a:lnTo>
                  <a:pt x="53540" y="28750"/>
                </a:lnTo>
                <a:lnTo>
                  <a:pt x="53650" y="28730"/>
                </a:lnTo>
                <a:lnTo>
                  <a:pt x="53740" y="28750"/>
                </a:lnTo>
                <a:lnTo>
                  <a:pt x="53840" y="28820"/>
                </a:lnTo>
                <a:lnTo>
                  <a:pt x="53880" y="28860"/>
                </a:lnTo>
                <a:lnTo>
                  <a:pt x="53920" y="28910"/>
                </a:lnTo>
                <a:lnTo>
                  <a:pt x="53950" y="28960"/>
                </a:lnTo>
                <a:lnTo>
                  <a:pt x="53980" y="29010"/>
                </a:lnTo>
                <a:lnTo>
                  <a:pt x="54000" y="29060"/>
                </a:lnTo>
                <a:lnTo>
                  <a:pt x="54020" y="29120"/>
                </a:lnTo>
                <a:lnTo>
                  <a:pt x="54030" y="29170"/>
                </a:lnTo>
                <a:lnTo>
                  <a:pt x="54060" y="29220"/>
                </a:lnTo>
                <a:lnTo>
                  <a:pt x="54130" y="29310"/>
                </a:lnTo>
                <a:lnTo>
                  <a:pt x="54240" y="29380"/>
                </a:lnTo>
                <a:lnTo>
                  <a:pt x="54360" y="29430"/>
                </a:lnTo>
                <a:lnTo>
                  <a:pt x="54460" y="29440"/>
                </a:lnTo>
                <a:lnTo>
                  <a:pt x="54520" y="29420"/>
                </a:lnTo>
                <a:lnTo>
                  <a:pt x="54570" y="29410"/>
                </a:lnTo>
                <a:lnTo>
                  <a:pt x="54620" y="29400"/>
                </a:lnTo>
                <a:lnTo>
                  <a:pt x="54680" y="29420"/>
                </a:lnTo>
                <a:lnTo>
                  <a:pt x="54730" y="29450"/>
                </a:lnTo>
                <a:lnTo>
                  <a:pt x="54790" y="29480"/>
                </a:lnTo>
                <a:lnTo>
                  <a:pt x="54840" y="29510"/>
                </a:lnTo>
                <a:lnTo>
                  <a:pt x="54900" y="29550"/>
                </a:lnTo>
                <a:lnTo>
                  <a:pt x="54860" y="29680"/>
                </a:lnTo>
                <a:lnTo>
                  <a:pt x="54830" y="29780"/>
                </a:lnTo>
                <a:lnTo>
                  <a:pt x="54780" y="29860"/>
                </a:lnTo>
                <a:lnTo>
                  <a:pt x="54670" y="29920"/>
                </a:lnTo>
                <a:lnTo>
                  <a:pt x="54570" y="29980"/>
                </a:lnTo>
                <a:lnTo>
                  <a:pt x="54490" y="30060"/>
                </a:lnTo>
                <a:lnTo>
                  <a:pt x="54420" y="30160"/>
                </a:lnTo>
                <a:lnTo>
                  <a:pt x="54360" y="30260"/>
                </a:lnTo>
                <a:lnTo>
                  <a:pt x="54220" y="30510"/>
                </a:lnTo>
                <a:lnTo>
                  <a:pt x="54070" y="30750"/>
                </a:lnTo>
                <a:lnTo>
                  <a:pt x="53930" y="31000"/>
                </a:lnTo>
                <a:lnTo>
                  <a:pt x="53800" y="31250"/>
                </a:lnTo>
                <a:lnTo>
                  <a:pt x="53750" y="31320"/>
                </a:lnTo>
                <a:lnTo>
                  <a:pt x="53700" y="31350"/>
                </a:lnTo>
                <a:lnTo>
                  <a:pt x="53640" y="31370"/>
                </a:lnTo>
                <a:lnTo>
                  <a:pt x="53560" y="31390"/>
                </a:lnTo>
                <a:lnTo>
                  <a:pt x="53500" y="31420"/>
                </a:lnTo>
                <a:lnTo>
                  <a:pt x="53440" y="31480"/>
                </a:lnTo>
                <a:lnTo>
                  <a:pt x="53390" y="31550"/>
                </a:lnTo>
                <a:lnTo>
                  <a:pt x="53340" y="31610"/>
                </a:lnTo>
                <a:lnTo>
                  <a:pt x="53230" y="31740"/>
                </a:lnTo>
                <a:lnTo>
                  <a:pt x="53110" y="31850"/>
                </a:lnTo>
                <a:lnTo>
                  <a:pt x="52990" y="31950"/>
                </a:lnTo>
                <a:lnTo>
                  <a:pt x="52850" y="32050"/>
                </a:lnTo>
                <a:lnTo>
                  <a:pt x="52740" y="32110"/>
                </a:lnTo>
                <a:lnTo>
                  <a:pt x="52610" y="32170"/>
                </a:lnTo>
                <a:lnTo>
                  <a:pt x="52500" y="32250"/>
                </a:lnTo>
                <a:lnTo>
                  <a:pt x="52410" y="32340"/>
                </a:lnTo>
                <a:lnTo>
                  <a:pt x="52390" y="32390"/>
                </a:lnTo>
                <a:lnTo>
                  <a:pt x="52370" y="32440"/>
                </a:lnTo>
                <a:lnTo>
                  <a:pt x="52350" y="32490"/>
                </a:lnTo>
                <a:lnTo>
                  <a:pt x="52320" y="32530"/>
                </a:lnTo>
                <a:lnTo>
                  <a:pt x="52270" y="32550"/>
                </a:lnTo>
                <a:lnTo>
                  <a:pt x="52230" y="32550"/>
                </a:lnTo>
                <a:lnTo>
                  <a:pt x="52180" y="32560"/>
                </a:lnTo>
                <a:lnTo>
                  <a:pt x="52130" y="32570"/>
                </a:lnTo>
                <a:lnTo>
                  <a:pt x="52030" y="32640"/>
                </a:lnTo>
                <a:lnTo>
                  <a:pt x="51940" y="32730"/>
                </a:lnTo>
                <a:lnTo>
                  <a:pt x="51850" y="32830"/>
                </a:lnTo>
                <a:lnTo>
                  <a:pt x="51780" y="32940"/>
                </a:lnTo>
                <a:lnTo>
                  <a:pt x="51710" y="33040"/>
                </a:lnTo>
                <a:lnTo>
                  <a:pt x="51630" y="33130"/>
                </a:lnTo>
                <a:lnTo>
                  <a:pt x="51540" y="33210"/>
                </a:lnTo>
                <a:lnTo>
                  <a:pt x="51440" y="33290"/>
                </a:lnTo>
                <a:lnTo>
                  <a:pt x="51390" y="33320"/>
                </a:lnTo>
                <a:lnTo>
                  <a:pt x="51330" y="33350"/>
                </a:lnTo>
                <a:lnTo>
                  <a:pt x="51270" y="33380"/>
                </a:lnTo>
                <a:lnTo>
                  <a:pt x="51210" y="33380"/>
                </a:lnTo>
                <a:lnTo>
                  <a:pt x="51160" y="33360"/>
                </a:lnTo>
                <a:lnTo>
                  <a:pt x="51160" y="33320"/>
                </a:lnTo>
                <a:lnTo>
                  <a:pt x="51170" y="33270"/>
                </a:lnTo>
                <a:lnTo>
                  <a:pt x="51170" y="33220"/>
                </a:lnTo>
                <a:lnTo>
                  <a:pt x="51140" y="33190"/>
                </a:lnTo>
                <a:lnTo>
                  <a:pt x="51090" y="33180"/>
                </a:lnTo>
                <a:lnTo>
                  <a:pt x="51040" y="33190"/>
                </a:lnTo>
                <a:lnTo>
                  <a:pt x="50990" y="33200"/>
                </a:lnTo>
                <a:lnTo>
                  <a:pt x="50970" y="33230"/>
                </a:lnTo>
                <a:lnTo>
                  <a:pt x="50950" y="33290"/>
                </a:lnTo>
                <a:lnTo>
                  <a:pt x="50930" y="33360"/>
                </a:lnTo>
                <a:lnTo>
                  <a:pt x="50920" y="33400"/>
                </a:lnTo>
                <a:lnTo>
                  <a:pt x="50910" y="33460"/>
                </a:lnTo>
                <a:lnTo>
                  <a:pt x="50890" y="33530"/>
                </a:lnTo>
                <a:lnTo>
                  <a:pt x="50870" y="33590"/>
                </a:lnTo>
                <a:lnTo>
                  <a:pt x="50840" y="33630"/>
                </a:lnTo>
                <a:lnTo>
                  <a:pt x="50790" y="33630"/>
                </a:lnTo>
                <a:lnTo>
                  <a:pt x="50740" y="33620"/>
                </a:lnTo>
                <a:lnTo>
                  <a:pt x="50710" y="33620"/>
                </a:lnTo>
                <a:lnTo>
                  <a:pt x="50680" y="33680"/>
                </a:lnTo>
                <a:lnTo>
                  <a:pt x="50670" y="33740"/>
                </a:lnTo>
                <a:lnTo>
                  <a:pt x="50700" y="33770"/>
                </a:lnTo>
                <a:lnTo>
                  <a:pt x="50740" y="33790"/>
                </a:lnTo>
                <a:lnTo>
                  <a:pt x="50780" y="33820"/>
                </a:lnTo>
                <a:lnTo>
                  <a:pt x="50810" y="33870"/>
                </a:lnTo>
                <a:lnTo>
                  <a:pt x="50830" y="33930"/>
                </a:lnTo>
                <a:lnTo>
                  <a:pt x="50840" y="34000"/>
                </a:lnTo>
                <a:lnTo>
                  <a:pt x="50850" y="34060"/>
                </a:lnTo>
                <a:lnTo>
                  <a:pt x="50880" y="34140"/>
                </a:lnTo>
                <a:lnTo>
                  <a:pt x="50890" y="34210"/>
                </a:lnTo>
                <a:lnTo>
                  <a:pt x="50870" y="34280"/>
                </a:lnTo>
                <a:lnTo>
                  <a:pt x="50830" y="34360"/>
                </a:lnTo>
                <a:lnTo>
                  <a:pt x="50800" y="34440"/>
                </a:lnTo>
                <a:lnTo>
                  <a:pt x="50810" y="34510"/>
                </a:lnTo>
                <a:lnTo>
                  <a:pt x="50850" y="34580"/>
                </a:lnTo>
                <a:lnTo>
                  <a:pt x="50880" y="34660"/>
                </a:lnTo>
                <a:lnTo>
                  <a:pt x="50920" y="34730"/>
                </a:lnTo>
                <a:lnTo>
                  <a:pt x="50950" y="34800"/>
                </a:lnTo>
                <a:lnTo>
                  <a:pt x="50980" y="34870"/>
                </a:lnTo>
                <a:lnTo>
                  <a:pt x="51010" y="34950"/>
                </a:lnTo>
                <a:lnTo>
                  <a:pt x="51090" y="35090"/>
                </a:lnTo>
                <a:lnTo>
                  <a:pt x="51200" y="35220"/>
                </a:lnTo>
                <a:lnTo>
                  <a:pt x="51320" y="35330"/>
                </a:lnTo>
                <a:lnTo>
                  <a:pt x="51440" y="35440"/>
                </a:lnTo>
                <a:lnTo>
                  <a:pt x="51470" y="35460"/>
                </a:lnTo>
                <a:lnTo>
                  <a:pt x="51500" y="35480"/>
                </a:lnTo>
                <a:lnTo>
                  <a:pt x="51530" y="35490"/>
                </a:lnTo>
                <a:lnTo>
                  <a:pt x="51560" y="35500"/>
                </a:lnTo>
                <a:lnTo>
                  <a:pt x="51670" y="35560"/>
                </a:lnTo>
                <a:lnTo>
                  <a:pt x="51760" y="35670"/>
                </a:lnTo>
                <a:lnTo>
                  <a:pt x="51840" y="35810"/>
                </a:lnTo>
                <a:lnTo>
                  <a:pt x="51900" y="35920"/>
                </a:lnTo>
                <a:lnTo>
                  <a:pt x="51910" y="35930"/>
                </a:lnTo>
                <a:lnTo>
                  <a:pt x="51910" y="35940"/>
                </a:lnTo>
                <a:lnTo>
                  <a:pt x="51920" y="35940"/>
                </a:lnTo>
                <a:lnTo>
                  <a:pt x="51970" y="36010"/>
                </a:lnTo>
                <a:lnTo>
                  <a:pt x="52020" y="36070"/>
                </a:lnTo>
                <a:lnTo>
                  <a:pt x="52070" y="36120"/>
                </a:lnTo>
                <a:lnTo>
                  <a:pt x="52140" y="36160"/>
                </a:lnTo>
                <a:lnTo>
                  <a:pt x="52220" y="36170"/>
                </a:lnTo>
                <a:lnTo>
                  <a:pt x="52280" y="36140"/>
                </a:lnTo>
                <a:lnTo>
                  <a:pt x="52350" y="36090"/>
                </a:lnTo>
                <a:lnTo>
                  <a:pt x="52420" y="36050"/>
                </a:lnTo>
                <a:lnTo>
                  <a:pt x="52440" y="36050"/>
                </a:lnTo>
                <a:lnTo>
                  <a:pt x="52460" y="36040"/>
                </a:lnTo>
                <a:lnTo>
                  <a:pt x="52480" y="36040"/>
                </a:lnTo>
                <a:lnTo>
                  <a:pt x="52500" y="36040"/>
                </a:lnTo>
                <a:lnTo>
                  <a:pt x="52600" y="36020"/>
                </a:lnTo>
                <a:lnTo>
                  <a:pt x="52650" y="35940"/>
                </a:lnTo>
                <a:lnTo>
                  <a:pt x="52690" y="35840"/>
                </a:lnTo>
                <a:lnTo>
                  <a:pt x="52730" y="35750"/>
                </a:lnTo>
                <a:lnTo>
                  <a:pt x="52810" y="35690"/>
                </a:lnTo>
                <a:lnTo>
                  <a:pt x="52940" y="35680"/>
                </a:lnTo>
                <a:lnTo>
                  <a:pt x="53060" y="35680"/>
                </a:lnTo>
                <a:lnTo>
                  <a:pt x="53160" y="35680"/>
                </a:lnTo>
                <a:lnTo>
                  <a:pt x="53230" y="35680"/>
                </a:lnTo>
                <a:lnTo>
                  <a:pt x="53290" y="35680"/>
                </a:lnTo>
                <a:lnTo>
                  <a:pt x="53350" y="35690"/>
                </a:lnTo>
                <a:lnTo>
                  <a:pt x="53400" y="35740"/>
                </a:lnTo>
                <a:lnTo>
                  <a:pt x="53440" y="35820"/>
                </a:lnTo>
                <a:lnTo>
                  <a:pt x="53470" y="35900"/>
                </a:lnTo>
                <a:lnTo>
                  <a:pt x="53510" y="35990"/>
                </a:lnTo>
                <a:lnTo>
                  <a:pt x="53540" y="36070"/>
                </a:lnTo>
                <a:lnTo>
                  <a:pt x="53550" y="36140"/>
                </a:lnTo>
                <a:lnTo>
                  <a:pt x="53520" y="36180"/>
                </a:lnTo>
                <a:lnTo>
                  <a:pt x="53470" y="36210"/>
                </a:lnTo>
                <a:lnTo>
                  <a:pt x="53410" y="36240"/>
                </a:lnTo>
                <a:lnTo>
                  <a:pt x="53370" y="36280"/>
                </a:lnTo>
                <a:lnTo>
                  <a:pt x="53330" y="36320"/>
                </a:lnTo>
                <a:lnTo>
                  <a:pt x="53320" y="36380"/>
                </a:lnTo>
                <a:lnTo>
                  <a:pt x="53320" y="36450"/>
                </a:lnTo>
                <a:lnTo>
                  <a:pt x="53340" y="36550"/>
                </a:lnTo>
                <a:lnTo>
                  <a:pt x="53380" y="36660"/>
                </a:lnTo>
                <a:lnTo>
                  <a:pt x="53410" y="36760"/>
                </a:lnTo>
                <a:lnTo>
                  <a:pt x="53440" y="36870"/>
                </a:lnTo>
                <a:lnTo>
                  <a:pt x="53450" y="36960"/>
                </a:lnTo>
                <a:lnTo>
                  <a:pt x="53460" y="37060"/>
                </a:lnTo>
                <a:lnTo>
                  <a:pt x="53470" y="37160"/>
                </a:lnTo>
                <a:lnTo>
                  <a:pt x="53480" y="37250"/>
                </a:lnTo>
                <a:lnTo>
                  <a:pt x="53470" y="37290"/>
                </a:lnTo>
                <a:lnTo>
                  <a:pt x="53450" y="37340"/>
                </a:lnTo>
                <a:lnTo>
                  <a:pt x="53410" y="37380"/>
                </a:lnTo>
                <a:lnTo>
                  <a:pt x="53390" y="37420"/>
                </a:lnTo>
                <a:lnTo>
                  <a:pt x="53270" y="37580"/>
                </a:lnTo>
                <a:lnTo>
                  <a:pt x="53150" y="37740"/>
                </a:lnTo>
                <a:lnTo>
                  <a:pt x="53030" y="37900"/>
                </a:lnTo>
                <a:lnTo>
                  <a:pt x="52910" y="38060"/>
                </a:lnTo>
                <a:lnTo>
                  <a:pt x="52900" y="37990"/>
                </a:lnTo>
                <a:lnTo>
                  <a:pt x="52890" y="37950"/>
                </a:lnTo>
                <a:lnTo>
                  <a:pt x="52860" y="37930"/>
                </a:lnTo>
                <a:lnTo>
                  <a:pt x="52800" y="37940"/>
                </a:lnTo>
                <a:lnTo>
                  <a:pt x="52750" y="37930"/>
                </a:lnTo>
                <a:lnTo>
                  <a:pt x="52700" y="37890"/>
                </a:lnTo>
                <a:lnTo>
                  <a:pt x="52660" y="37830"/>
                </a:lnTo>
                <a:lnTo>
                  <a:pt x="52620" y="37780"/>
                </a:lnTo>
                <a:lnTo>
                  <a:pt x="52580" y="37750"/>
                </a:lnTo>
                <a:lnTo>
                  <a:pt x="52540" y="37730"/>
                </a:lnTo>
                <a:lnTo>
                  <a:pt x="52500" y="37700"/>
                </a:lnTo>
                <a:lnTo>
                  <a:pt x="52460" y="37680"/>
                </a:lnTo>
                <a:lnTo>
                  <a:pt x="52410" y="37680"/>
                </a:lnTo>
                <a:lnTo>
                  <a:pt x="52370" y="37690"/>
                </a:lnTo>
                <a:lnTo>
                  <a:pt x="52330" y="37690"/>
                </a:lnTo>
                <a:lnTo>
                  <a:pt x="52290" y="37700"/>
                </a:lnTo>
                <a:lnTo>
                  <a:pt x="52210" y="37680"/>
                </a:lnTo>
                <a:lnTo>
                  <a:pt x="52150" y="37640"/>
                </a:lnTo>
                <a:lnTo>
                  <a:pt x="52090" y="37580"/>
                </a:lnTo>
                <a:lnTo>
                  <a:pt x="52020" y="37530"/>
                </a:lnTo>
                <a:lnTo>
                  <a:pt x="52010" y="37530"/>
                </a:lnTo>
                <a:lnTo>
                  <a:pt x="52000" y="37520"/>
                </a:lnTo>
                <a:lnTo>
                  <a:pt x="51990" y="37520"/>
                </a:lnTo>
                <a:lnTo>
                  <a:pt x="51980" y="37510"/>
                </a:lnTo>
                <a:lnTo>
                  <a:pt x="51940" y="37460"/>
                </a:lnTo>
                <a:lnTo>
                  <a:pt x="51900" y="37400"/>
                </a:lnTo>
                <a:lnTo>
                  <a:pt x="51860" y="37350"/>
                </a:lnTo>
                <a:lnTo>
                  <a:pt x="51810" y="37300"/>
                </a:lnTo>
                <a:lnTo>
                  <a:pt x="51740" y="37260"/>
                </a:lnTo>
                <a:lnTo>
                  <a:pt x="51660" y="37230"/>
                </a:lnTo>
                <a:lnTo>
                  <a:pt x="51590" y="37180"/>
                </a:lnTo>
                <a:lnTo>
                  <a:pt x="51560" y="37110"/>
                </a:lnTo>
                <a:lnTo>
                  <a:pt x="51560" y="37010"/>
                </a:lnTo>
                <a:lnTo>
                  <a:pt x="51570" y="36900"/>
                </a:lnTo>
                <a:lnTo>
                  <a:pt x="51570" y="36790"/>
                </a:lnTo>
                <a:lnTo>
                  <a:pt x="51540" y="36710"/>
                </a:lnTo>
                <a:lnTo>
                  <a:pt x="51490" y="36690"/>
                </a:lnTo>
                <a:lnTo>
                  <a:pt x="51430" y="36690"/>
                </a:lnTo>
                <a:lnTo>
                  <a:pt x="51370" y="36680"/>
                </a:lnTo>
                <a:lnTo>
                  <a:pt x="51310" y="36660"/>
                </a:lnTo>
                <a:lnTo>
                  <a:pt x="51270" y="36620"/>
                </a:lnTo>
                <a:lnTo>
                  <a:pt x="51240" y="36590"/>
                </a:lnTo>
                <a:lnTo>
                  <a:pt x="51210" y="36560"/>
                </a:lnTo>
                <a:lnTo>
                  <a:pt x="51160" y="36570"/>
                </a:lnTo>
                <a:lnTo>
                  <a:pt x="51120" y="36530"/>
                </a:lnTo>
                <a:lnTo>
                  <a:pt x="51110" y="36490"/>
                </a:lnTo>
                <a:lnTo>
                  <a:pt x="51090" y="36440"/>
                </a:lnTo>
                <a:lnTo>
                  <a:pt x="51060" y="36410"/>
                </a:lnTo>
                <a:lnTo>
                  <a:pt x="51040" y="36410"/>
                </a:lnTo>
                <a:lnTo>
                  <a:pt x="51020" y="36420"/>
                </a:lnTo>
                <a:lnTo>
                  <a:pt x="51000" y="36430"/>
                </a:lnTo>
                <a:lnTo>
                  <a:pt x="50990" y="36450"/>
                </a:lnTo>
                <a:lnTo>
                  <a:pt x="50930" y="36470"/>
                </a:lnTo>
                <a:lnTo>
                  <a:pt x="50880" y="36420"/>
                </a:lnTo>
                <a:lnTo>
                  <a:pt x="50840" y="36350"/>
                </a:lnTo>
                <a:lnTo>
                  <a:pt x="50810" y="36290"/>
                </a:lnTo>
                <a:lnTo>
                  <a:pt x="50780" y="36220"/>
                </a:lnTo>
                <a:lnTo>
                  <a:pt x="50750" y="36150"/>
                </a:lnTo>
                <a:lnTo>
                  <a:pt x="50700" y="36120"/>
                </a:lnTo>
                <a:lnTo>
                  <a:pt x="50650" y="36180"/>
                </a:lnTo>
                <a:lnTo>
                  <a:pt x="50620" y="36240"/>
                </a:lnTo>
                <a:lnTo>
                  <a:pt x="50590" y="36300"/>
                </a:lnTo>
                <a:lnTo>
                  <a:pt x="50540" y="36340"/>
                </a:lnTo>
                <a:lnTo>
                  <a:pt x="50490" y="36330"/>
                </a:lnTo>
                <a:lnTo>
                  <a:pt x="50450" y="36350"/>
                </a:lnTo>
                <a:lnTo>
                  <a:pt x="50430" y="36380"/>
                </a:lnTo>
                <a:lnTo>
                  <a:pt x="50410" y="36410"/>
                </a:lnTo>
                <a:lnTo>
                  <a:pt x="50370" y="36440"/>
                </a:lnTo>
                <a:lnTo>
                  <a:pt x="50350" y="36450"/>
                </a:lnTo>
                <a:lnTo>
                  <a:pt x="50320" y="36440"/>
                </a:lnTo>
                <a:lnTo>
                  <a:pt x="50290" y="36440"/>
                </a:lnTo>
                <a:lnTo>
                  <a:pt x="50260" y="36440"/>
                </a:lnTo>
                <a:lnTo>
                  <a:pt x="50250" y="36440"/>
                </a:lnTo>
                <a:lnTo>
                  <a:pt x="50240" y="36440"/>
                </a:lnTo>
                <a:lnTo>
                  <a:pt x="50230" y="36450"/>
                </a:lnTo>
                <a:lnTo>
                  <a:pt x="50200" y="36480"/>
                </a:lnTo>
                <a:lnTo>
                  <a:pt x="50190" y="36520"/>
                </a:lnTo>
                <a:lnTo>
                  <a:pt x="50180" y="36560"/>
                </a:lnTo>
                <a:lnTo>
                  <a:pt x="50160" y="36590"/>
                </a:lnTo>
                <a:lnTo>
                  <a:pt x="50120" y="36610"/>
                </a:lnTo>
                <a:lnTo>
                  <a:pt x="50070" y="36620"/>
                </a:lnTo>
                <a:lnTo>
                  <a:pt x="50010" y="36620"/>
                </a:lnTo>
                <a:lnTo>
                  <a:pt x="49970" y="36610"/>
                </a:lnTo>
                <a:lnTo>
                  <a:pt x="49860" y="36610"/>
                </a:lnTo>
                <a:lnTo>
                  <a:pt x="49750" y="36620"/>
                </a:lnTo>
                <a:lnTo>
                  <a:pt x="49660" y="36660"/>
                </a:lnTo>
                <a:lnTo>
                  <a:pt x="49590" y="36760"/>
                </a:lnTo>
                <a:lnTo>
                  <a:pt x="49600" y="36810"/>
                </a:lnTo>
                <a:lnTo>
                  <a:pt x="49640" y="36850"/>
                </a:lnTo>
                <a:lnTo>
                  <a:pt x="49680" y="36910"/>
                </a:lnTo>
                <a:lnTo>
                  <a:pt x="49660" y="36990"/>
                </a:lnTo>
                <a:lnTo>
                  <a:pt x="49620" y="37060"/>
                </a:lnTo>
                <a:lnTo>
                  <a:pt x="49570" y="37130"/>
                </a:lnTo>
                <a:lnTo>
                  <a:pt x="49510" y="37200"/>
                </a:lnTo>
                <a:lnTo>
                  <a:pt x="49450" y="37260"/>
                </a:lnTo>
                <a:lnTo>
                  <a:pt x="49400" y="37320"/>
                </a:lnTo>
                <a:lnTo>
                  <a:pt x="49350" y="37400"/>
                </a:lnTo>
                <a:lnTo>
                  <a:pt x="49310" y="37480"/>
                </a:lnTo>
                <a:lnTo>
                  <a:pt x="49270" y="37550"/>
                </a:lnTo>
                <a:lnTo>
                  <a:pt x="49230" y="37610"/>
                </a:lnTo>
                <a:lnTo>
                  <a:pt x="49190" y="37660"/>
                </a:lnTo>
                <a:lnTo>
                  <a:pt x="49150" y="37720"/>
                </a:lnTo>
                <a:lnTo>
                  <a:pt x="49120" y="37770"/>
                </a:lnTo>
                <a:lnTo>
                  <a:pt x="49100" y="37840"/>
                </a:lnTo>
                <a:lnTo>
                  <a:pt x="49080" y="37900"/>
                </a:lnTo>
                <a:lnTo>
                  <a:pt x="49080" y="37960"/>
                </a:lnTo>
                <a:lnTo>
                  <a:pt x="49080" y="38030"/>
                </a:lnTo>
                <a:lnTo>
                  <a:pt x="49100" y="38150"/>
                </a:lnTo>
                <a:lnTo>
                  <a:pt x="49170" y="38220"/>
                </a:lnTo>
                <a:lnTo>
                  <a:pt x="49250" y="38280"/>
                </a:lnTo>
                <a:lnTo>
                  <a:pt x="49350" y="38340"/>
                </a:lnTo>
                <a:lnTo>
                  <a:pt x="49340" y="38380"/>
                </a:lnTo>
                <a:lnTo>
                  <a:pt x="49340" y="38410"/>
                </a:lnTo>
                <a:lnTo>
                  <a:pt x="49330" y="38450"/>
                </a:lnTo>
                <a:lnTo>
                  <a:pt x="49320" y="38490"/>
                </a:lnTo>
                <a:lnTo>
                  <a:pt x="49310" y="38550"/>
                </a:lnTo>
                <a:lnTo>
                  <a:pt x="49290" y="38640"/>
                </a:lnTo>
                <a:lnTo>
                  <a:pt x="49280" y="38720"/>
                </a:lnTo>
                <a:lnTo>
                  <a:pt x="49310" y="38780"/>
                </a:lnTo>
                <a:lnTo>
                  <a:pt x="49360" y="38800"/>
                </a:lnTo>
                <a:lnTo>
                  <a:pt x="49410" y="38820"/>
                </a:lnTo>
                <a:lnTo>
                  <a:pt x="49450" y="38840"/>
                </a:lnTo>
                <a:lnTo>
                  <a:pt x="49490" y="38870"/>
                </a:lnTo>
                <a:lnTo>
                  <a:pt x="49550" y="38880"/>
                </a:lnTo>
                <a:lnTo>
                  <a:pt x="49600" y="38880"/>
                </a:lnTo>
                <a:lnTo>
                  <a:pt x="49650" y="38880"/>
                </a:lnTo>
                <a:lnTo>
                  <a:pt x="49700" y="38900"/>
                </a:lnTo>
                <a:lnTo>
                  <a:pt x="49710" y="39010"/>
                </a:lnTo>
                <a:lnTo>
                  <a:pt x="49680" y="39150"/>
                </a:lnTo>
                <a:lnTo>
                  <a:pt x="49620" y="39290"/>
                </a:lnTo>
                <a:lnTo>
                  <a:pt x="49580" y="39400"/>
                </a:lnTo>
                <a:lnTo>
                  <a:pt x="49570" y="39410"/>
                </a:lnTo>
                <a:lnTo>
                  <a:pt x="49570" y="39420"/>
                </a:lnTo>
                <a:lnTo>
                  <a:pt x="49560" y="39430"/>
                </a:lnTo>
                <a:lnTo>
                  <a:pt x="49550" y="39430"/>
                </a:lnTo>
                <a:lnTo>
                  <a:pt x="49530" y="39460"/>
                </a:lnTo>
                <a:lnTo>
                  <a:pt x="49500" y="39470"/>
                </a:lnTo>
                <a:lnTo>
                  <a:pt x="49460" y="39480"/>
                </a:lnTo>
                <a:lnTo>
                  <a:pt x="49430" y="39490"/>
                </a:lnTo>
                <a:lnTo>
                  <a:pt x="49410" y="39510"/>
                </a:lnTo>
                <a:lnTo>
                  <a:pt x="49400" y="39530"/>
                </a:lnTo>
                <a:lnTo>
                  <a:pt x="49380" y="39550"/>
                </a:lnTo>
                <a:lnTo>
                  <a:pt x="49360" y="39570"/>
                </a:lnTo>
                <a:lnTo>
                  <a:pt x="49330" y="39610"/>
                </a:lnTo>
                <a:lnTo>
                  <a:pt x="49320" y="39660"/>
                </a:lnTo>
                <a:lnTo>
                  <a:pt x="49310" y="39710"/>
                </a:lnTo>
                <a:lnTo>
                  <a:pt x="49280" y="39740"/>
                </a:lnTo>
                <a:lnTo>
                  <a:pt x="49210" y="39750"/>
                </a:lnTo>
                <a:lnTo>
                  <a:pt x="49210" y="39720"/>
                </a:lnTo>
                <a:lnTo>
                  <a:pt x="49220" y="39670"/>
                </a:lnTo>
                <a:lnTo>
                  <a:pt x="49230" y="39640"/>
                </a:lnTo>
                <a:lnTo>
                  <a:pt x="49200" y="39600"/>
                </a:lnTo>
                <a:lnTo>
                  <a:pt x="49150" y="39610"/>
                </a:lnTo>
                <a:lnTo>
                  <a:pt x="49100" y="39650"/>
                </a:lnTo>
                <a:lnTo>
                  <a:pt x="49060" y="39680"/>
                </a:lnTo>
                <a:lnTo>
                  <a:pt x="48990" y="39740"/>
                </a:lnTo>
                <a:lnTo>
                  <a:pt x="48910" y="39780"/>
                </a:lnTo>
                <a:lnTo>
                  <a:pt x="48820" y="39800"/>
                </a:lnTo>
                <a:lnTo>
                  <a:pt x="48730" y="39800"/>
                </a:lnTo>
                <a:lnTo>
                  <a:pt x="48670" y="39780"/>
                </a:lnTo>
                <a:lnTo>
                  <a:pt x="48600" y="39750"/>
                </a:lnTo>
                <a:lnTo>
                  <a:pt x="48540" y="39760"/>
                </a:lnTo>
                <a:lnTo>
                  <a:pt x="48500" y="39830"/>
                </a:lnTo>
                <a:lnTo>
                  <a:pt x="48510" y="39880"/>
                </a:lnTo>
                <a:lnTo>
                  <a:pt x="48510" y="39930"/>
                </a:lnTo>
                <a:lnTo>
                  <a:pt x="48510" y="39990"/>
                </a:lnTo>
                <a:lnTo>
                  <a:pt x="48510" y="40040"/>
                </a:lnTo>
                <a:lnTo>
                  <a:pt x="48520" y="40140"/>
                </a:lnTo>
                <a:lnTo>
                  <a:pt x="48530" y="40280"/>
                </a:lnTo>
                <a:lnTo>
                  <a:pt x="48530" y="40420"/>
                </a:lnTo>
                <a:lnTo>
                  <a:pt x="48490" y="40510"/>
                </a:lnTo>
                <a:lnTo>
                  <a:pt x="48430" y="40520"/>
                </a:lnTo>
                <a:lnTo>
                  <a:pt x="48350" y="40480"/>
                </a:lnTo>
                <a:lnTo>
                  <a:pt x="48270" y="40420"/>
                </a:lnTo>
                <a:lnTo>
                  <a:pt x="48200" y="40420"/>
                </a:lnTo>
                <a:lnTo>
                  <a:pt x="48110" y="40440"/>
                </a:lnTo>
                <a:lnTo>
                  <a:pt x="48000" y="40410"/>
                </a:lnTo>
                <a:lnTo>
                  <a:pt x="47890" y="40350"/>
                </a:lnTo>
                <a:lnTo>
                  <a:pt x="47800" y="40290"/>
                </a:lnTo>
                <a:lnTo>
                  <a:pt x="47780" y="40280"/>
                </a:lnTo>
                <a:lnTo>
                  <a:pt x="47760" y="40270"/>
                </a:lnTo>
                <a:lnTo>
                  <a:pt x="47740" y="40260"/>
                </a:lnTo>
                <a:lnTo>
                  <a:pt x="47720" y="40250"/>
                </a:lnTo>
                <a:lnTo>
                  <a:pt x="47670" y="40220"/>
                </a:lnTo>
                <a:lnTo>
                  <a:pt x="47620" y="40190"/>
                </a:lnTo>
                <a:lnTo>
                  <a:pt x="47570" y="40170"/>
                </a:lnTo>
                <a:lnTo>
                  <a:pt x="47510" y="40150"/>
                </a:lnTo>
                <a:lnTo>
                  <a:pt x="47470" y="40150"/>
                </a:lnTo>
                <a:lnTo>
                  <a:pt x="47420" y="40160"/>
                </a:lnTo>
                <a:lnTo>
                  <a:pt x="47380" y="40160"/>
                </a:lnTo>
                <a:lnTo>
                  <a:pt x="47330" y="40150"/>
                </a:lnTo>
                <a:lnTo>
                  <a:pt x="47290" y="40120"/>
                </a:lnTo>
                <a:lnTo>
                  <a:pt x="47250" y="40080"/>
                </a:lnTo>
                <a:lnTo>
                  <a:pt x="47210" y="40050"/>
                </a:lnTo>
                <a:lnTo>
                  <a:pt x="47150" y="40040"/>
                </a:lnTo>
                <a:lnTo>
                  <a:pt x="47090" y="40050"/>
                </a:lnTo>
                <a:lnTo>
                  <a:pt x="47030" y="40060"/>
                </a:lnTo>
                <a:lnTo>
                  <a:pt x="46970" y="40060"/>
                </a:lnTo>
                <a:lnTo>
                  <a:pt x="46910" y="40040"/>
                </a:lnTo>
                <a:lnTo>
                  <a:pt x="46870" y="40010"/>
                </a:lnTo>
                <a:lnTo>
                  <a:pt x="46860" y="39970"/>
                </a:lnTo>
                <a:lnTo>
                  <a:pt x="46850" y="39920"/>
                </a:lnTo>
                <a:lnTo>
                  <a:pt x="46840" y="39870"/>
                </a:lnTo>
                <a:lnTo>
                  <a:pt x="46790" y="39840"/>
                </a:lnTo>
                <a:lnTo>
                  <a:pt x="46730" y="39850"/>
                </a:lnTo>
                <a:lnTo>
                  <a:pt x="46670" y="39890"/>
                </a:lnTo>
                <a:lnTo>
                  <a:pt x="46620" y="39920"/>
                </a:lnTo>
                <a:lnTo>
                  <a:pt x="46550" y="39950"/>
                </a:lnTo>
                <a:lnTo>
                  <a:pt x="46520" y="39950"/>
                </a:lnTo>
                <a:lnTo>
                  <a:pt x="46510" y="39910"/>
                </a:lnTo>
                <a:lnTo>
                  <a:pt x="46520" y="39840"/>
                </a:lnTo>
                <a:lnTo>
                  <a:pt x="46520" y="39770"/>
                </a:lnTo>
                <a:lnTo>
                  <a:pt x="46520" y="39740"/>
                </a:lnTo>
                <a:lnTo>
                  <a:pt x="46540" y="39710"/>
                </a:lnTo>
                <a:lnTo>
                  <a:pt x="46590" y="39680"/>
                </a:lnTo>
                <a:lnTo>
                  <a:pt x="46610" y="39640"/>
                </a:lnTo>
                <a:lnTo>
                  <a:pt x="46630" y="39580"/>
                </a:lnTo>
                <a:lnTo>
                  <a:pt x="46640" y="39520"/>
                </a:lnTo>
                <a:lnTo>
                  <a:pt x="46640" y="39470"/>
                </a:lnTo>
                <a:lnTo>
                  <a:pt x="46630" y="39360"/>
                </a:lnTo>
                <a:lnTo>
                  <a:pt x="46610" y="39250"/>
                </a:lnTo>
                <a:lnTo>
                  <a:pt x="46590" y="39140"/>
                </a:lnTo>
                <a:lnTo>
                  <a:pt x="46560" y="39030"/>
                </a:lnTo>
                <a:lnTo>
                  <a:pt x="46620" y="39070"/>
                </a:lnTo>
                <a:lnTo>
                  <a:pt x="46680" y="39110"/>
                </a:lnTo>
                <a:lnTo>
                  <a:pt x="46750" y="39150"/>
                </a:lnTo>
                <a:lnTo>
                  <a:pt x="46820" y="39150"/>
                </a:lnTo>
                <a:lnTo>
                  <a:pt x="46870" y="39120"/>
                </a:lnTo>
                <a:lnTo>
                  <a:pt x="46910" y="39060"/>
                </a:lnTo>
                <a:lnTo>
                  <a:pt x="46940" y="38990"/>
                </a:lnTo>
                <a:lnTo>
                  <a:pt x="46970" y="38930"/>
                </a:lnTo>
                <a:lnTo>
                  <a:pt x="47030" y="38880"/>
                </a:lnTo>
                <a:lnTo>
                  <a:pt x="47110" y="38840"/>
                </a:lnTo>
                <a:lnTo>
                  <a:pt x="47170" y="38800"/>
                </a:lnTo>
                <a:lnTo>
                  <a:pt x="47180" y="38720"/>
                </a:lnTo>
                <a:lnTo>
                  <a:pt x="47180" y="38630"/>
                </a:lnTo>
                <a:lnTo>
                  <a:pt x="47180" y="38500"/>
                </a:lnTo>
                <a:lnTo>
                  <a:pt x="47170" y="38380"/>
                </a:lnTo>
                <a:lnTo>
                  <a:pt x="47130" y="38300"/>
                </a:lnTo>
                <a:lnTo>
                  <a:pt x="47110" y="38220"/>
                </a:lnTo>
                <a:lnTo>
                  <a:pt x="47150" y="38130"/>
                </a:lnTo>
                <a:lnTo>
                  <a:pt x="47230" y="38050"/>
                </a:lnTo>
                <a:lnTo>
                  <a:pt x="47290" y="37990"/>
                </a:lnTo>
                <a:lnTo>
                  <a:pt x="47350" y="37940"/>
                </a:lnTo>
                <a:lnTo>
                  <a:pt x="47400" y="37890"/>
                </a:lnTo>
                <a:lnTo>
                  <a:pt x="47460" y="37840"/>
                </a:lnTo>
                <a:lnTo>
                  <a:pt x="47510" y="37790"/>
                </a:lnTo>
                <a:lnTo>
                  <a:pt x="47550" y="37770"/>
                </a:lnTo>
                <a:lnTo>
                  <a:pt x="47580" y="37760"/>
                </a:lnTo>
                <a:lnTo>
                  <a:pt x="47620" y="37760"/>
                </a:lnTo>
                <a:lnTo>
                  <a:pt x="47650" y="37760"/>
                </a:lnTo>
                <a:lnTo>
                  <a:pt x="47690" y="37750"/>
                </a:lnTo>
                <a:lnTo>
                  <a:pt x="47720" y="37740"/>
                </a:lnTo>
                <a:lnTo>
                  <a:pt x="47750" y="37720"/>
                </a:lnTo>
                <a:lnTo>
                  <a:pt x="47780" y="37690"/>
                </a:lnTo>
                <a:lnTo>
                  <a:pt x="47830" y="37610"/>
                </a:lnTo>
                <a:lnTo>
                  <a:pt x="47910" y="37600"/>
                </a:lnTo>
                <a:lnTo>
                  <a:pt x="47990" y="37630"/>
                </a:lnTo>
                <a:lnTo>
                  <a:pt x="48080" y="37640"/>
                </a:lnTo>
                <a:lnTo>
                  <a:pt x="48130" y="37630"/>
                </a:lnTo>
                <a:lnTo>
                  <a:pt x="48180" y="37610"/>
                </a:lnTo>
                <a:lnTo>
                  <a:pt x="48220" y="37570"/>
                </a:lnTo>
                <a:lnTo>
                  <a:pt x="48240" y="37520"/>
                </a:lnTo>
                <a:lnTo>
                  <a:pt x="48270" y="37440"/>
                </a:lnTo>
                <a:lnTo>
                  <a:pt x="48290" y="37390"/>
                </a:lnTo>
                <a:lnTo>
                  <a:pt x="48330" y="37360"/>
                </a:lnTo>
                <a:lnTo>
                  <a:pt x="48410" y="37330"/>
                </a:lnTo>
                <a:lnTo>
                  <a:pt x="48420" y="37300"/>
                </a:lnTo>
                <a:lnTo>
                  <a:pt x="48430" y="37260"/>
                </a:lnTo>
                <a:lnTo>
                  <a:pt x="48430" y="37220"/>
                </a:lnTo>
                <a:lnTo>
                  <a:pt x="48420" y="37180"/>
                </a:lnTo>
                <a:lnTo>
                  <a:pt x="48370" y="37150"/>
                </a:lnTo>
                <a:lnTo>
                  <a:pt x="48320" y="37150"/>
                </a:lnTo>
                <a:lnTo>
                  <a:pt x="48290" y="37130"/>
                </a:lnTo>
                <a:lnTo>
                  <a:pt x="48290" y="37060"/>
                </a:lnTo>
                <a:lnTo>
                  <a:pt x="48300" y="37030"/>
                </a:lnTo>
                <a:lnTo>
                  <a:pt x="48330" y="37020"/>
                </a:lnTo>
                <a:lnTo>
                  <a:pt x="48370" y="37010"/>
                </a:lnTo>
                <a:lnTo>
                  <a:pt x="48400" y="37000"/>
                </a:lnTo>
                <a:lnTo>
                  <a:pt x="48440" y="36970"/>
                </a:lnTo>
                <a:lnTo>
                  <a:pt x="48470" y="36920"/>
                </a:lnTo>
                <a:lnTo>
                  <a:pt x="48490" y="36870"/>
                </a:lnTo>
                <a:lnTo>
                  <a:pt x="48510" y="36830"/>
                </a:lnTo>
                <a:lnTo>
                  <a:pt x="48530" y="36790"/>
                </a:lnTo>
                <a:lnTo>
                  <a:pt x="48550" y="36730"/>
                </a:lnTo>
                <a:lnTo>
                  <a:pt x="48560" y="36680"/>
                </a:lnTo>
                <a:lnTo>
                  <a:pt x="48540" y="36630"/>
                </a:lnTo>
                <a:lnTo>
                  <a:pt x="48510" y="36620"/>
                </a:lnTo>
                <a:lnTo>
                  <a:pt x="48470" y="36620"/>
                </a:lnTo>
                <a:lnTo>
                  <a:pt x="48440" y="36640"/>
                </a:lnTo>
                <a:lnTo>
                  <a:pt x="48400" y="36640"/>
                </a:lnTo>
                <a:lnTo>
                  <a:pt x="48390" y="36600"/>
                </a:lnTo>
                <a:lnTo>
                  <a:pt x="48380" y="36570"/>
                </a:lnTo>
                <a:lnTo>
                  <a:pt x="48370" y="36540"/>
                </a:lnTo>
                <a:lnTo>
                  <a:pt x="48330" y="36520"/>
                </a:lnTo>
                <a:lnTo>
                  <a:pt x="48290" y="36520"/>
                </a:lnTo>
                <a:lnTo>
                  <a:pt x="48230" y="36530"/>
                </a:lnTo>
                <a:lnTo>
                  <a:pt x="48170" y="36550"/>
                </a:lnTo>
                <a:lnTo>
                  <a:pt x="48120" y="36570"/>
                </a:lnTo>
                <a:lnTo>
                  <a:pt x="48130" y="36530"/>
                </a:lnTo>
                <a:lnTo>
                  <a:pt x="48140" y="36470"/>
                </a:lnTo>
                <a:lnTo>
                  <a:pt x="48140" y="36420"/>
                </a:lnTo>
                <a:lnTo>
                  <a:pt x="48130" y="36390"/>
                </a:lnTo>
                <a:lnTo>
                  <a:pt x="48090" y="36360"/>
                </a:lnTo>
                <a:lnTo>
                  <a:pt x="48040" y="36330"/>
                </a:lnTo>
                <a:lnTo>
                  <a:pt x="48000" y="36300"/>
                </a:lnTo>
                <a:lnTo>
                  <a:pt x="47960" y="36270"/>
                </a:lnTo>
                <a:lnTo>
                  <a:pt x="47870" y="36200"/>
                </a:lnTo>
                <a:lnTo>
                  <a:pt x="47770" y="36120"/>
                </a:lnTo>
                <a:lnTo>
                  <a:pt x="47680" y="36040"/>
                </a:lnTo>
                <a:lnTo>
                  <a:pt x="47590" y="35960"/>
                </a:lnTo>
                <a:lnTo>
                  <a:pt x="47590" y="35970"/>
                </a:lnTo>
                <a:lnTo>
                  <a:pt x="47580" y="35990"/>
                </a:lnTo>
                <a:lnTo>
                  <a:pt x="47570" y="36000"/>
                </a:lnTo>
                <a:lnTo>
                  <a:pt x="47570" y="36010"/>
                </a:lnTo>
                <a:lnTo>
                  <a:pt x="47530" y="36060"/>
                </a:lnTo>
                <a:lnTo>
                  <a:pt x="47510" y="36120"/>
                </a:lnTo>
                <a:lnTo>
                  <a:pt x="47480" y="36170"/>
                </a:lnTo>
                <a:lnTo>
                  <a:pt x="47450" y="36230"/>
                </a:lnTo>
                <a:lnTo>
                  <a:pt x="47440" y="36270"/>
                </a:lnTo>
                <a:lnTo>
                  <a:pt x="47440" y="36290"/>
                </a:lnTo>
                <a:lnTo>
                  <a:pt x="47460" y="36310"/>
                </a:lnTo>
                <a:lnTo>
                  <a:pt x="47500" y="36320"/>
                </a:lnTo>
                <a:lnTo>
                  <a:pt x="47520" y="36340"/>
                </a:lnTo>
                <a:lnTo>
                  <a:pt x="47530" y="36370"/>
                </a:lnTo>
                <a:lnTo>
                  <a:pt x="47540" y="36400"/>
                </a:lnTo>
                <a:lnTo>
                  <a:pt x="47570" y="36410"/>
                </a:lnTo>
                <a:lnTo>
                  <a:pt x="47600" y="36410"/>
                </a:lnTo>
                <a:lnTo>
                  <a:pt x="47630" y="36430"/>
                </a:lnTo>
                <a:lnTo>
                  <a:pt x="47640" y="36450"/>
                </a:lnTo>
                <a:lnTo>
                  <a:pt x="47630" y="36480"/>
                </a:lnTo>
                <a:lnTo>
                  <a:pt x="47610" y="36500"/>
                </a:lnTo>
                <a:lnTo>
                  <a:pt x="47590" y="36510"/>
                </a:lnTo>
                <a:lnTo>
                  <a:pt x="47560" y="36530"/>
                </a:lnTo>
                <a:lnTo>
                  <a:pt x="47540" y="36550"/>
                </a:lnTo>
                <a:lnTo>
                  <a:pt x="47510" y="36620"/>
                </a:lnTo>
                <a:lnTo>
                  <a:pt x="47510" y="36700"/>
                </a:lnTo>
                <a:lnTo>
                  <a:pt x="47500" y="36760"/>
                </a:lnTo>
                <a:lnTo>
                  <a:pt x="47440" y="36790"/>
                </a:lnTo>
                <a:lnTo>
                  <a:pt x="47380" y="36820"/>
                </a:lnTo>
                <a:lnTo>
                  <a:pt x="47340" y="36900"/>
                </a:lnTo>
                <a:lnTo>
                  <a:pt x="47310" y="36990"/>
                </a:lnTo>
                <a:lnTo>
                  <a:pt x="47280" y="37060"/>
                </a:lnTo>
                <a:lnTo>
                  <a:pt x="47260" y="37150"/>
                </a:lnTo>
                <a:lnTo>
                  <a:pt x="47230" y="37180"/>
                </a:lnTo>
                <a:lnTo>
                  <a:pt x="47220" y="37150"/>
                </a:lnTo>
                <a:lnTo>
                  <a:pt x="47200" y="37130"/>
                </a:lnTo>
                <a:lnTo>
                  <a:pt x="47170" y="37110"/>
                </a:lnTo>
                <a:lnTo>
                  <a:pt x="47130" y="37120"/>
                </a:lnTo>
                <a:lnTo>
                  <a:pt x="47030" y="37100"/>
                </a:lnTo>
                <a:lnTo>
                  <a:pt x="47000" y="37110"/>
                </a:lnTo>
                <a:lnTo>
                  <a:pt x="46960" y="37160"/>
                </a:lnTo>
                <a:lnTo>
                  <a:pt x="46930" y="37180"/>
                </a:lnTo>
                <a:lnTo>
                  <a:pt x="46890" y="37200"/>
                </a:lnTo>
                <a:lnTo>
                  <a:pt x="46820" y="37220"/>
                </a:lnTo>
                <a:lnTo>
                  <a:pt x="46770" y="37200"/>
                </a:lnTo>
                <a:lnTo>
                  <a:pt x="46720" y="37140"/>
                </a:lnTo>
                <a:lnTo>
                  <a:pt x="46720" y="37060"/>
                </a:lnTo>
                <a:lnTo>
                  <a:pt x="46730" y="37000"/>
                </a:lnTo>
                <a:lnTo>
                  <a:pt x="46760" y="36880"/>
                </a:lnTo>
                <a:lnTo>
                  <a:pt x="46760" y="36820"/>
                </a:lnTo>
                <a:lnTo>
                  <a:pt x="46750" y="36760"/>
                </a:lnTo>
                <a:lnTo>
                  <a:pt x="46740" y="36700"/>
                </a:lnTo>
                <a:lnTo>
                  <a:pt x="46720" y="36650"/>
                </a:lnTo>
                <a:lnTo>
                  <a:pt x="46700" y="36600"/>
                </a:lnTo>
                <a:lnTo>
                  <a:pt x="46700" y="36570"/>
                </a:lnTo>
                <a:lnTo>
                  <a:pt x="46710" y="36530"/>
                </a:lnTo>
                <a:lnTo>
                  <a:pt x="46730" y="36480"/>
                </a:lnTo>
                <a:lnTo>
                  <a:pt x="46750" y="36380"/>
                </a:lnTo>
                <a:lnTo>
                  <a:pt x="46800" y="36220"/>
                </a:lnTo>
                <a:lnTo>
                  <a:pt x="46850" y="36080"/>
                </a:lnTo>
                <a:lnTo>
                  <a:pt x="46920" y="36030"/>
                </a:lnTo>
                <a:lnTo>
                  <a:pt x="46920" y="36000"/>
                </a:lnTo>
                <a:lnTo>
                  <a:pt x="46920" y="35970"/>
                </a:lnTo>
                <a:lnTo>
                  <a:pt x="46920" y="35940"/>
                </a:lnTo>
                <a:lnTo>
                  <a:pt x="46910" y="35910"/>
                </a:lnTo>
                <a:lnTo>
                  <a:pt x="46890" y="35900"/>
                </a:lnTo>
                <a:lnTo>
                  <a:pt x="46860" y="35900"/>
                </a:lnTo>
                <a:lnTo>
                  <a:pt x="46830" y="35890"/>
                </a:lnTo>
                <a:lnTo>
                  <a:pt x="46810" y="35880"/>
                </a:lnTo>
                <a:lnTo>
                  <a:pt x="46810" y="35850"/>
                </a:lnTo>
                <a:lnTo>
                  <a:pt x="46820" y="35810"/>
                </a:lnTo>
                <a:lnTo>
                  <a:pt x="46830" y="35770"/>
                </a:lnTo>
                <a:lnTo>
                  <a:pt x="46810" y="35740"/>
                </a:lnTo>
                <a:lnTo>
                  <a:pt x="46780" y="35730"/>
                </a:lnTo>
                <a:lnTo>
                  <a:pt x="46720" y="35730"/>
                </a:lnTo>
                <a:lnTo>
                  <a:pt x="46660" y="35730"/>
                </a:lnTo>
                <a:lnTo>
                  <a:pt x="46620" y="35730"/>
                </a:lnTo>
                <a:lnTo>
                  <a:pt x="46600" y="35710"/>
                </a:lnTo>
                <a:lnTo>
                  <a:pt x="46590" y="35690"/>
                </a:lnTo>
                <a:lnTo>
                  <a:pt x="46570" y="35680"/>
                </a:lnTo>
                <a:lnTo>
                  <a:pt x="46540" y="35710"/>
                </a:lnTo>
                <a:lnTo>
                  <a:pt x="46480" y="35830"/>
                </a:lnTo>
                <a:lnTo>
                  <a:pt x="46440" y="35980"/>
                </a:lnTo>
                <a:lnTo>
                  <a:pt x="46410" y="36140"/>
                </a:lnTo>
                <a:lnTo>
                  <a:pt x="46390" y="36280"/>
                </a:lnTo>
                <a:lnTo>
                  <a:pt x="46350" y="36450"/>
                </a:lnTo>
                <a:lnTo>
                  <a:pt x="46310" y="36620"/>
                </a:lnTo>
                <a:lnTo>
                  <a:pt x="46270" y="36790"/>
                </a:lnTo>
                <a:lnTo>
                  <a:pt x="46230" y="36950"/>
                </a:lnTo>
                <a:lnTo>
                  <a:pt x="46230" y="36970"/>
                </a:lnTo>
                <a:lnTo>
                  <a:pt x="46220" y="36980"/>
                </a:lnTo>
                <a:lnTo>
                  <a:pt x="46220" y="37000"/>
                </a:lnTo>
                <a:lnTo>
                  <a:pt x="46220" y="37010"/>
                </a:lnTo>
                <a:lnTo>
                  <a:pt x="46190" y="36980"/>
                </a:lnTo>
                <a:lnTo>
                  <a:pt x="46160" y="36920"/>
                </a:lnTo>
                <a:lnTo>
                  <a:pt x="46140" y="36850"/>
                </a:lnTo>
                <a:lnTo>
                  <a:pt x="46130" y="36790"/>
                </a:lnTo>
                <a:lnTo>
                  <a:pt x="46120" y="36740"/>
                </a:lnTo>
                <a:lnTo>
                  <a:pt x="46110" y="36680"/>
                </a:lnTo>
                <a:lnTo>
                  <a:pt x="46100" y="36620"/>
                </a:lnTo>
                <a:lnTo>
                  <a:pt x="46100" y="36560"/>
                </a:lnTo>
                <a:lnTo>
                  <a:pt x="46110" y="36500"/>
                </a:lnTo>
                <a:lnTo>
                  <a:pt x="46130" y="36450"/>
                </a:lnTo>
                <a:lnTo>
                  <a:pt x="46160" y="36410"/>
                </a:lnTo>
                <a:lnTo>
                  <a:pt x="46180" y="36350"/>
                </a:lnTo>
                <a:lnTo>
                  <a:pt x="46180" y="36300"/>
                </a:lnTo>
                <a:lnTo>
                  <a:pt x="46160" y="36250"/>
                </a:lnTo>
                <a:lnTo>
                  <a:pt x="46140" y="36210"/>
                </a:lnTo>
                <a:lnTo>
                  <a:pt x="46120" y="36160"/>
                </a:lnTo>
                <a:lnTo>
                  <a:pt x="46120" y="36120"/>
                </a:lnTo>
                <a:lnTo>
                  <a:pt x="46150" y="36090"/>
                </a:lnTo>
                <a:lnTo>
                  <a:pt x="46190" y="36070"/>
                </a:lnTo>
                <a:lnTo>
                  <a:pt x="46210" y="36040"/>
                </a:lnTo>
                <a:lnTo>
                  <a:pt x="46230" y="36000"/>
                </a:lnTo>
                <a:lnTo>
                  <a:pt x="46230" y="35950"/>
                </a:lnTo>
                <a:lnTo>
                  <a:pt x="46230" y="35900"/>
                </a:lnTo>
                <a:lnTo>
                  <a:pt x="46220" y="35860"/>
                </a:lnTo>
                <a:lnTo>
                  <a:pt x="46220" y="35800"/>
                </a:lnTo>
                <a:lnTo>
                  <a:pt x="46250" y="35770"/>
                </a:lnTo>
                <a:lnTo>
                  <a:pt x="46290" y="35740"/>
                </a:lnTo>
                <a:lnTo>
                  <a:pt x="46340" y="35710"/>
                </a:lnTo>
                <a:lnTo>
                  <a:pt x="46380" y="35630"/>
                </a:lnTo>
                <a:lnTo>
                  <a:pt x="46410" y="35510"/>
                </a:lnTo>
                <a:lnTo>
                  <a:pt x="46420" y="35390"/>
                </a:lnTo>
                <a:lnTo>
                  <a:pt x="46430" y="35290"/>
                </a:lnTo>
                <a:lnTo>
                  <a:pt x="46280" y="35260"/>
                </a:lnTo>
                <a:lnTo>
                  <a:pt x="46140" y="35230"/>
                </a:lnTo>
                <a:lnTo>
                  <a:pt x="45990" y="35200"/>
                </a:lnTo>
                <a:lnTo>
                  <a:pt x="45840" y="35170"/>
                </a:lnTo>
                <a:lnTo>
                  <a:pt x="45840" y="35280"/>
                </a:lnTo>
                <a:lnTo>
                  <a:pt x="45830" y="35390"/>
                </a:lnTo>
                <a:lnTo>
                  <a:pt x="45830" y="35500"/>
                </a:lnTo>
                <a:lnTo>
                  <a:pt x="45820" y="35620"/>
                </a:lnTo>
                <a:lnTo>
                  <a:pt x="45820" y="35710"/>
                </a:lnTo>
                <a:lnTo>
                  <a:pt x="45820" y="35780"/>
                </a:lnTo>
                <a:lnTo>
                  <a:pt x="45840" y="35840"/>
                </a:lnTo>
                <a:lnTo>
                  <a:pt x="45900" y="35900"/>
                </a:lnTo>
                <a:lnTo>
                  <a:pt x="45970" y="35950"/>
                </a:lnTo>
                <a:lnTo>
                  <a:pt x="46000" y="35990"/>
                </a:lnTo>
                <a:lnTo>
                  <a:pt x="46010" y="36050"/>
                </a:lnTo>
                <a:lnTo>
                  <a:pt x="45990" y="36130"/>
                </a:lnTo>
                <a:lnTo>
                  <a:pt x="45980" y="36200"/>
                </a:lnTo>
                <a:lnTo>
                  <a:pt x="45970" y="36260"/>
                </a:lnTo>
                <a:lnTo>
                  <a:pt x="45950" y="36330"/>
                </a:lnTo>
                <a:lnTo>
                  <a:pt x="45940" y="36390"/>
                </a:lnTo>
                <a:lnTo>
                  <a:pt x="45930" y="36420"/>
                </a:lnTo>
                <a:lnTo>
                  <a:pt x="45910" y="36440"/>
                </a:lnTo>
                <a:lnTo>
                  <a:pt x="45890" y="36440"/>
                </a:lnTo>
                <a:lnTo>
                  <a:pt x="45850" y="36450"/>
                </a:lnTo>
                <a:lnTo>
                  <a:pt x="45710" y="36480"/>
                </a:lnTo>
                <a:lnTo>
                  <a:pt x="45560" y="36490"/>
                </a:lnTo>
                <a:lnTo>
                  <a:pt x="45420" y="36500"/>
                </a:lnTo>
                <a:lnTo>
                  <a:pt x="45280" y="36550"/>
                </a:lnTo>
                <a:lnTo>
                  <a:pt x="45170" y="36600"/>
                </a:lnTo>
                <a:lnTo>
                  <a:pt x="45060" y="36640"/>
                </a:lnTo>
                <a:lnTo>
                  <a:pt x="44950" y="36690"/>
                </a:lnTo>
                <a:lnTo>
                  <a:pt x="44850" y="36750"/>
                </a:lnTo>
                <a:lnTo>
                  <a:pt x="44860" y="36700"/>
                </a:lnTo>
                <a:lnTo>
                  <a:pt x="44880" y="36660"/>
                </a:lnTo>
                <a:lnTo>
                  <a:pt x="44890" y="36620"/>
                </a:lnTo>
                <a:lnTo>
                  <a:pt x="44900" y="36580"/>
                </a:lnTo>
                <a:lnTo>
                  <a:pt x="44940" y="36420"/>
                </a:lnTo>
                <a:lnTo>
                  <a:pt x="44990" y="36260"/>
                </a:lnTo>
                <a:lnTo>
                  <a:pt x="45030" y="36100"/>
                </a:lnTo>
                <a:lnTo>
                  <a:pt x="45080" y="35940"/>
                </a:lnTo>
                <a:lnTo>
                  <a:pt x="45120" y="35820"/>
                </a:lnTo>
                <a:lnTo>
                  <a:pt x="45160" y="35700"/>
                </a:lnTo>
                <a:lnTo>
                  <a:pt x="45190" y="35570"/>
                </a:lnTo>
                <a:lnTo>
                  <a:pt x="45210" y="35440"/>
                </a:lnTo>
                <a:lnTo>
                  <a:pt x="45220" y="35110"/>
                </a:lnTo>
                <a:lnTo>
                  <a:pt x="45230" y="34770"/>
                </a:lnTo>
                <a:lnTo>
                  <a:pt x="45240" y="34430"/>
                </a:lnTo>
                <a:lnTo>
                  <a:pt x="45250" y="34090"/>
                </a:lnTo>
                <a:lnTo>
                  <a:pt x="45260" y="34020"/>
                </a:lnTo>
                <a:lnTo>
                  <a:pt x="45280" y="33970"/>
                </a:lnTo>
                <a:lnTo>
                  <a:pt x="45320" y="33950"/>
                </a:lnTo>
                <a:lnTo>
                  <a:pt x="45380" y="33920"/>
                </a:lnTo>
                <a:lnTo>
                  <a:pt x="45410" y="33880"/>
                </a:lnTo>
                <a:lnTo>
                  <a:pt x="45420" y="33800"/>
                </a:lnTo>
                <a:lnTo>
                  <a:pt x="45430" y="33720"/>
                </a:lnTo>
                <a:lnTo>
                  <a:pt x="45430" y="33660"/>
                </a:lnTo>
                <a:lnTo>
                  <a:pt x="45440" y="33540"/>
                </a:lnTo>
                <a:lnTo>
                  <a:pt x="45450" y="33420"/>
                </a:lnTo>
                <a:lnTo>
                  <a:pt x="45460" y="33300"/>
                </a:lnTo>
                <a:lnTo>
                  <a:pt x="45470" y="33180"/>
                </a:lnTo>
                <a:lnTo>
                  <a:pt x="45480" y="33100"/>
                </a:lnTo>
                <a:lnTo>
                  <a:pt x="45500" y="33050"/>
                </a:lnTo>
                <a:lnTo>
                  <a:pt x="45530" y="33020"/>
                </a:lnTo>
                <a:lnTo>
                  <a:pt x="45590" y="32980"/>
                </a:lnTo>
                <a:lnTo>
                  <a:pt x="45680" y="32920"/>
                </a:lnTo>
                <a:lnTo>
                  <a:pt x="45760" y="32860"/>
                </a:lnTo>
                <a:lnTo>
                  <a:pt x="45850" y="32800"/>
                </a:lnTo>
                <a:lnTo>
                  <a:pt x="45930" y="32740"/>
                </a:lnTo>
                <a:lnTo>
                  <a:pt x="45960" y="32690"/>
                </a:lnTo>
                <a:lnTo>
                  <a:pt x="45980" y="32630"/>
                </a:lnTo>
                <a:lnTo>
                  <a:pt x="45980" y="32570"/>
                </a:lnTo>
                <a:lnTo>
                  <a:pt x="45990" y="32510"/>
                </a:lnTo>
                <a:lnTo>
                  <a:pt x="46030" y="32420"/>
                </a:lnTo>
                <a:lnTo>
                  <a:pt x="46090" y="32380"/>
                </a:lnTo>
                <a:lnTo>
                  <a:pt x="46150" y="32400"/>
                </a:lnTo>
                <a:lnTo>
                  <a:pt x="46220" y="32470"/>
                </a:lnTo>
                <a:lnTo>
                  <a:pt x="46270" y="32490"/>
                </a:lnTo>
                <a:lnTo>
                  <a:pt x="46310" y="32440"/>
                </a:lnTo>
                <a:lnTo>
                  <a:pt x="46340" y="32360"/>
                </a:lnTo>
                <a:lnTo>
                  <a:pt x="46350" y="32300"/>
                </a:lnTo>
                <a:lnTo>
                  <a:pt x="46310" y="32220"/>
                </a:lnTo>
                <a:lnTo>
                  <a:pt x="46240" y="32170"/>
                </a:lnTo>
                <a:lnTo>
                  <a:pt x="46170" y="32120"/>
                </a:lnTo>
                <a:lnTo>
                  <a:pt x="46140" y="32040"/>
                </a:lnTo>
                <a:lnTo>
                  <a:pt x="46160" y="32000"/>
                </a:lnTo>
                <a:lnTo>
                  <a:pt x="46190" y="31960"/>
                </a:lnTo>
                <a:lnTo>
                  <a:pt x="46210" y="31920"/>
                </a:lnTo>
                <a:lnTo>
                  <a:pt x="46230" y="31870"/>
                </a:lnTo>
                <a:lnTo>
                  <a:pt x="46220" y="31800"/>
                </a:lnTo>
                <a:lnTo>
                  <a:pt x="46190" y="31740"/>
                </a:lnTo>
                <a:lnTo>
                  <a:pt x="46140" y="31690"/>
                </a:lnTo>
                <a:lnTo>
                  <a:pt x="46090" y="31640"/>
                </a:lnTo>
                <a:lnTo>
                  <a:pt x="46070" y="31560"/>
                </a:lnTo>
                <a:lnTo>
                  <a:pt x="46160" y="31540"/>
                </a:lnTo>
                <a:lnTo>
                  <a:pt x="46250" y="31500"/>
                </a:lnTo>
                <a:lnTo>
                  <a:pt x="46260" y="31400"/>
                </a:lnTo>
                <a:lnTo>
                  <a:pt x="46240" y="31320"/>
                </a:lnTo>
                <a:lnTo>
                  <a:pt x="46250" y="31240"/>
                </a:lnTo>
                <a:lnTo>
                  <a:pt x="46260" y="31170"/>
                </a:lnTo>
                <a:lnTo>
                  <a:pt x="46230" y="31110"/>
                </a:lnTo>
                <a:lnTo>
                  <a:pt x="46260" y="31060"/>
                </a:lnTo>
                <a:lnTo>
                  <a:pt x="46370" y="31000"/>
                </a:lnTo>
                <a:lnTo>
                  <a:pt x="46490" y="30950"/>
                </a:lnTo>
                <a:lnTo>
                  <a:pt x="46560" y="30910"/>
                </a:lnTo>
                <a:lnTo>
                  <a:pt x="46580" y="30910"/>
                </a:lnTo>
                <a:lnTo>
                  <a:pt x="46600" y="30900"/>
                </a:lnTo>
                <a:lnTo>
                  <a:pt x="46630" y="30890"/>
                </a:lnTo>
                <a:lnTo>
                  <a:pt x="46650" y="30880"/>
                </a:lnTo>
                <a:lnTo>
                  <a:pt x="46740" y="30820"/>
                </a:lnTo>
                <a:lnTo>
                  <a:pt x="46800" y="30750"/>
                </a:lnTo>
                <a:lnTo>
                  <a:pt x="46850" y="30670"/>
                </a:lnTo>
                <a:lnTo>
                  <a:pt x="46910" y="30570"/>
                </a:lnTo>
                <a:lnTo>
                  <a:pt x="46930" y="30530"/>
                </a:lnTo>
                <a:lnTo>
                  <a:pt x="46950" y="30490"/>
                </a:lnTo>
                <a:lnTo>
                  <a:pt x="46970" y="30450"/>
                </a:lnTo>
                <a:lnTo>
                  <a:pt x="47010" y="30420"/>
                </a:lnTo>
                <a:lnTo>
                  <a:pt x="47050" y="30410"/>
                </a:lnTo>
                <a:lnTo>
                  <a:pt x="47110" y="30410"/>
                </a:lnTo>
                <a:lnTo>
                  <a:pt x="47150" y="30390"/>
                </a:lnTo>
                <a:lnTo>
                  <a:pt x="47170" y="30350"/>
                </a:lnTo>
                <a:lnTo>
                  <a:pt x="47160" y="30300"/>
                </a:lnTo>
                <a:lnTo>
                  <a:pt x="47180" y="30260"/>
                </a:lnTo>
                <a:lnTo>
                  <a:pt x="47220" y="30230"/>
                </a:lnTo>
                <a:lnTo>
                  <a:pt x="47260" y="30220"/>
                </a:lnTo>
                <a:lnTo>
                  <a:pt x="47310" y="30220"/>
                </a:lnTo>
                <a:lnTo>
                  <a:pt x="47370" y="30230"/>
                </a:lnTo>
                <a:lnTo>
                  <a:pt x="47430" y="30220"/>
                </a:lnTo>
                <a:lnTo>
                  <a:pt x="47480" y="30190"/>
                </a:lnTo>
                <a:lnTo>
                  <a:pt x="47500" y="30150"/>
                </a:lnTo>
                <a:lnTo>
                  <a:pt x="47510" y="30100"/>
                </a:lnTo>
                <a:lnTo>
                  <a:pt x="47510" y="30040"/>
                </a:lnTo>
                <a:lnTo>
                  <a:pt x="47520" y="29990"/>
                </a:lnTo>
                <a:lnTo>
                  <a:pt x="47600" y="29910"/>
                </a:lnTo>
                <a:lnTo>
                  <a:pt x="47720" y="29850"/>
                </a:lnTo>
                <a:lnTo>
                  <a:pt x="47850" y="29810"/>
                </a:lnTo>
                <a:lnTo>
                  <a:pt x="47960" y="29780"/>
                </a:lnTo>
                <a:lnTo>
                  <a:pt x="48210" y="29840"/>
                </a:lnTo>
                <a:lnTo>
                  <a:pt x="48470" y="29890"/>
                </a:lnTo>
                <a:lnTo>
                  <a:pt x="48720" y="29940"/>
                </a:lnTo>
                <a:lnTo>
                  <a:pt x="48980" y="30000"/>
                </a:lnTo>
                <a:lnTo>
                  <a:pt x="49110" y="30020"/>
                </a:lnTo>
                <a:lnTo>
                  <a:pt x="49240" y="30040"/>
                </a:lnTo>
                <a:lnTo>
                  <a:pt x="49360" y="30040"/>
                </a:lnTo>
                <a:lnTo>
                  <a:pt x="49490" y="30020"/>
                </a:lnTo>
                <a:lnTo>
                  <a:pt x="49620" y="29980"/>
                </a:lnTo>
                <a:lnTo>
                  <a:pt x="49750" y="29940"/>
                </a:lnTo>
                <a:lnTo>
                  <a:pt x="49880" y="29920"/>
                </a:lnTo>
                <a:lnTo>
                  <a:pt x="50010" y="29900"/>
                </a:lnTo>
                <a:lnTo>
                  <a:pt x="50090" y="29900"/>
                </a:lnTo>
                <a:lnTo>
                  <a:pt x="50120" y="29880"/>
                </a:lnTo>
                <a:lnTo>
                  <a:pt x="50130" y="29840"/>
                </a:lnTo>
                <a:lnTo>
                  <a:pt x="50130" y="29750"/>
                </a:lnTo>
                <a:lnTo>
                  <a:pt x="50130" y="29700"/>
                </a:lnTo>
                <a:lnTo>
                  <a:pt x="50130" y="29650"/>
                </a:lnTo>
                <a:lnTo>
                  <a:pt x="50130" y="29590"/>
                </a:lnTo>
                <a:lnTo>
                  <a:pt x="50130" y="29540"/>
                </a:lnTo>
                <a:lnTo>
                  <a:pt x="50130" y="29340"/>
                </a:lnTo>
                <a:lnTo>
                  <a:pt x="50120" y="29140"/>
                </a:lnTo>
                <a:lnTo>
                  <a:pt x="50120" y="28930"/>
                </a:lnTo>
                <a:lnTo>
                  <a:pt x="50120" y="28730"/>
                </a:lnTo>
                <a:lnTo>
                  <a:pt x="50090" y="28610"/>
                </a:lnTo>
                <a:lnTo>
                  <a:pt x="50020" y="28500"/>
                </a:lnTo>
                <a:lnTo>
                  <a:pt x="49920" y="28390"/>
                </a:lnTo>
                <a:lnTo>
                  <a:pt x="49840" y="28290"/>
                </a:lnTo>
                <a:lnTo>
                  <a:pt x="49780" y="28200"/>
                </a:lnTo>
                <a:lnTo>
                  <a:pt x="49720" y="28110"/>
                </a:lnTo>
                <a:lnTo>
                  <a:pt x="49670" y="28020"/>
                </a:lnTo>
                <a:lnTo>
                  <a:pt x="49620" y="2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