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Yucatán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Yucatán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93050" y="39110"/>
                </a:moveTo>
                <a:lnTo>
                  <a:pt x="93050" y="39150"/>
                </a:lnTo>
                <a:lnTo>
                  <a:pt x="93090" y="39730"/>
                </a:lnTo>
                <a:lnTo>
                  <a:pt x="93080" y="39830"/>
                </a:lnTo>
                <a:lnTo>
                  <a:pt x="92960" y="40000"/>
                </a:lnTo>
                <a:lnTo>
                  <a:pt x="92920" y="40190"/>
                </a:lnTo>
                <a:lnTo>
                  <a:pt x="92920" y="40310"/>
                </a:lnTo>
                <a:lnTo>
                  <a:pt x="93050" y="40600"/>
                </a:lnTo>
                <a:lnTo>
                  <a:pt x="93060" y="40790"/>
                </a:lnTo>
                <a:lnTo>
                  <a:pt x="92880" y="41140"/>
                </a:lnTo>
                <a:lnTo>
                  <a:pt x="92870" y="41240"/>
                </a:lnTo>
                <a:lnTo>
                  <a:pt x="92850" y="41340"/>
                </a:lnTo>
                <a:lnTo>
                  <a:pt x="92790" y="41440"/>
                </a:lnTo>
                <a:lnTo>
                  <a:pt x="92750" y="41550"/>
                </a:lnTo>
                <a:lnTo>
                  <a:pt x="92660" y="41730"/>
                </a:lnTo>
                <a:lnTo>
                  <a:pt x="92480" y="41840"/>
                </a:lnTo>
                <a:lnTo>
                  <a:pt x="92330" y="41960"/>
                </a:lnTo>
                <a:lnTo>
                  <a:pt x="92240" y="42020"/>
                </a:lnTo>
                <a:lnTo>
                  <a:pt x="92000" y="42230"/>
                </a:lnTo>
                <a:lnTo>
                  <a:pt x="91760" y="42360"/>
                </a:lnTo>
                <a:lnTo>
                  <a:pt x="91680" y="42390"/>
                </a:lnTo>
                <a:lnTo>
                  <a:pt x="91510" y="42380"/>
                </a:lnTo>
                <a:lnTo>
                  <a:pt x="91420" y="42410"/>
                </a:lnTo>
                <a:lnTo>
                  <a:pt x="91340" y="42370"/>
                </a:lnTo>
                <a:lnTo>
                  <a:pt x="91260" y="42310"/>
                </a:lnTo>
                <a:lnTo>
                  <a:pt x="91170" y="42330"/>
                </a:lnTo>
                <a:lnTo>
                  <a:pt x="91100" y="42390"/>
                </a:lnTo>
                <a:lnTo>
                  <a:pt x="91050" y="42480"/>
                </a:lnTo>
                <a:lnTo>
                  <a:pt x="90990" y="42570"/>
                </a:lnTo>
                <a:lnTo>
                  <a:pt x="90940" y="42670"/>
                </a:lnTo>
                <a:lnTo>
                  <a:pt x="90980" y="42800"/>
                </a:lnTo>
                <a:lnTo>
                  <a:pt x="90980" y="42910"/>
                </a:lnTo>
                <a:lnTo>
                  <a:pt x="90910" y="42910"/>
                </a:lnTo>
                <a:lnTo>
                  <a:pt x="90880" y="42820"/>
                </a:lnTo>
                <a:lnTo>
                  <a:pt x="90820" y="42750"/>
                </a:lnTo>
                <a:lnTo>
                  <a:pt x="90730" y="42740"/>
                </a:lnTo>
                <a:lnTo>
                  <a:pt x="90650" y="42800"/>
                </a:lnTo>
                <a:lnTo>
                  <a:pt x="90580" y="43000"/>
                </a:lnTo>
                <a:lnTo>
                  <a:pt x="90450" y="43150"/>
                </a:lnTo>
                <a:lnTo>
                  <a:pt x="90280" y="43200"/>
                </a:lnTo>
                <a:lnTo>
                  <a:pt x="90120" y="43300"/>
                </a:lnTo>
                <a:lnTo>
                  <a:pt x="89960" y="43330"/>
                </a:lnTo>
                <a:lnTo>
                  <a:pt x="89870" y="43370"/>
                </a:lnTo>
                <a:lnTo>
                  <a:pt x="89780" y="43430"/>
                </a:lnTo>
                <a:lnTo>
                  <a:pt x="89690" y="43470"/>
                </a:lnTo>
                <a:lnTo>
                  <a:pt x="89520" y="43580"/>
                </a:lnTo>
                <a:lnTo>
                  <a:pt x="89460" y="43660"/>
                </a:lnTo>
                <a:lnTo>
                  <a:pt x="89480" y="43720"/>
                </a:lnTo>
                <a:lnTo>
                  <a:pt x="89450" y="43770"/>
                </a:lnTo>
                <a:lnTo>
                  <a:pt x="89390" y="43710"/>
                </a:lnTo>
                <a:lnTo>
                  <a:pt x="89310" y="43670"/>
                </a:lnTo>
                <a:lnTo>
                  <a:pt x="89140" y="43840"/>
                </a:lnTo>
                <a:lnTo>
                  <a:pt x="89110" y="43870"/>
                </a:lnTo>
                <a:lnTo>
                  <a:pt x="89060" y="43900"/>
                </a:lnTo>
                <a:lnTo>
                  <a:pt x="89010" y="43910"/>
                </a:lnTo>
                <a:lnTo>
                  <a:pt x="88690" y="43920"/>
                </a:lnTo>
                <a:lnTo>
                  <a:pt x="88600" y="43980"/>
                </a:lnTo>
                <a:lnTo>
                  <a:pt x="88420" y="44040"/>
                </a:lnTo>
                <a:lnTo>
                  <a:pt x="88350" y="44120"/>
                </a:lnTo>
                <a:lnTo>
                  <a:pt x="88270" y="44200"/>
                </a:lnTo>
                <a:lnTo>
                  <a:pt x="87960" y="44240"/>
                </a:lnTo>
                <a:lnTo>
                  <a:pt x="87870" y="44230"/>
                </a:lnTo>
                <a:lnTo>
                  <a:pt x="87790" y="44270"/>
                </a:lnTo>
                <a:lnTo>
                  <a:pt x="87800" y="44370"/>
                </a:lnTo>
                <a:lnTo>
                  <a:pt x="87790" y="44460"/>
                </a:lnTo>
                <a:lnTo>
                  <a:pt x="87760" y="44560"/>
                </a:lnTo>
                <a:lnTo>
                  <a:pt x="87720" y="44670"/>
                </a:lnTo>
                <a:lnTo>
                  <a:pt x="87660" y="44780"/>
                </a:lnTo>
                <a:lnTo>
                  <a:pt x="87580" y="44610"/>
                </a:lnTo>
                <a:lnTo>
                  <a:pt x="87550" y="44400"/>
                </a:lnTo>
                <a:lnTo>
                  <a:pt x="87410" y="44210"/>
                </a:lnTo>
                <a:lnTo>
                  <a:pt x="87250" y="44050"/>
                </a:lnTo>
                <a:lnTo>
                  <a:pt x="87050" y="43660"/>
                </a:lnTo>
                <a:lnTo>
                  <a:pt x="86870" y="43530"/>
                </a:lnTo>
                <a:lnTo>
                  <a:pt x="86680" y="43450"/>
                </a:lnTo>
                <a:lnTo>
                  <a:pt x="86530" y="43300"/>
                </a:lnTo>
                <a:lnTo>
                  <a:pt x="86460" y="43080"/>
                </a:lnTo>
                <a:lnTo>
                  <a:pt x="86360" y="42890"/>
                </a:lnTo>
                <a:lnTo>
                  <a:pt x="86190" y="42770"/>
                </a:lnTo>
                <a:lnTo>
                  <a:pt x="86140" y="42730"/>
                </a:lnTo>
                <a:lnTo>
                  <a:pt x="86090" y="42610"/>
                </a:lnTo>
                <a:lnTo>
                  <a:pt x="86090" y="42530"/>
                </a:lnTo>
                <a:lnTo>
                  <a:pt x="86040" y="42450"/>
                </a:lnTo>
                <a:lnTo>
                  <a:pt x="85930" y="42290"/>
                </a:lnTo>
                <a:lnTo>
                  <a:pt x="85850" y="42340"/>
                </a:lnTo>
                <a:lnTo>
                  <a:pt x="85800" y="42450"/>
                </a:lnTo>
                <a:lnTo>
                  <a:pt x="85710" y="42470"/>
                </a:lnTo>
                <a:lnTo>
                  <a:pt x="85660" y="42420"/>
                </a:lnTo>
                <a:lnTo>
                  <a:pt x="85610" y="42370"/>
                </a:lnTo>
                <a:lnTo>
                  <a:pt x="85550" y="42390"/>
                </a:lnTo>
                <a:lnTo>
                  <a:pt x="85500" y="42420"/>
                </a:lnTo>
                <a:lnTo>
                  <a:pt x="85420" y="42350"/>
                </a:lnTo>
                <a:lnTo>
                  <a:pt x="85380" y="42240"/>
                </a:lnTo>
                <a:lnTo>
                  <a:pt x="85300" y="42160"/>
                </a:lnTo>
                <a:lnTo>
                  <a:pt x="85190" y="42140"/>
                </a:lnTo>
                <a:lnTo>
                  <a:pt x="85050" y="42140"/>
                </a:lnTo>
                <a:lnTo>
                  <a:pt x="84910" y="42130"/>
                </a:lnTo>
                <a:lnTo>
                  <a:pt x="84860" y="42040"/>
                </a:lnTo>
                <a:lnTo>
                  <a:pt x="84890" y="41280"/>
                </a:lnTo>
                <a:lnTo>
                  <a:pt x="84890" y="41190"/>
                </a:lnTo>
                <a:lnTo>
                  <a:pt x="84890" y="41180"/>
                </a:lnTo>
                <a:lnTo>
                  <a:pt x="84930" y="41020"/>
                </a:lnTo>
                <a:lnTo>
                  <a:pt x="85000" y="40840"/>
                </a:lnTo>
                <a:lnTo>
                  <a:pt x="85010" y="40740"/>
                </a:lnTo>
                <a:lnTo>
                  <a:pt x="84990" y="40740"/>
                </a:lnTo>
                <a:lnTo>
                  <a:pt x="84950" y="40900"/>
                </a:lnTo>
                <a:lnTo>
                  <a:pt x="84900" y="41020"/>
                </a:lnTo>
                <a:lnTo>
                  <a:pt x="84890" y="41040"/>
                </a:lnTo>
                <a:lnTo>
                  <a:pt x="84880" y="41120"/>
                </a:lnTo>
                <a:lnTo>
                  <a:pt x="84840" y="41200"/>
                </a:lnTo>
                <a:lnTo>
                  <a:pt x="84780" y="41270"/>
                </a:lnTo>
                <a:lnTo>
                  <a:pt x="84710" y="41300"/>
                </a:lnTo>
                <a:lnTo>
                  <a:pt x="84710" y="41280"/>
                </a:lnTo>
                <a:lnTo>
                  <a:pt x="84770" y="41210"/>
                </a:lnTo>
                <a:lnTo>
                  <a:pt x="84950" y="40650"/>
                </a:lnTo>
                <a:lnTo>
                  <a:pt x="84980" y="40600"/>
                </a:lnTo>
                <a:lnTo>
                  <a:pt x="85030" y="40550"/>
                </a:lnTo>
                <a:lnTo>
                  <a:pt x="85350" y="40350"/>
                </a:lnTo>
                <a:lnTo>
                  <a:pt x="85410" y="40300"/>
                </a:lnTo>
                <a:lnTo>
                  <a:pt x="85600" y="40230"/>
                </a:lnTo>
                <a:lnTo>
                  <a:pt x="85700" y="40150"/>
                </a:lnTo>
                <a:lnTo>
                  <a:pt x="85760" y="40120"/>
                </a:lnTo>
                <a:lnTo>
                  <a:pt x="85790" y="40110"/>
                </a:lnTo>
                <a:lnTo>
                  <a:pt x="85880" y="40100"/>
                </a:lnTo>
                <a:lnTo>
                  <a:pt x="86030" y="40040"/>
                </a:lnTo>
                <a:lnTo>
                  <a:pt x="86210" y="39910"/>
                </a:lnTo>
                <a:lnTo>
                  <a:pt x="86260" y="39890"/>
                </a:lnTo>
                <a:lnTo>
                  <a:pt x="86310" y="39880"/>
                </a:lnTo>
                <a:lnTo>
                  <a:pt x="86600" y="39780"/>
                </a:lnTo>
                <a:lnTo>
                  <a:pt x="86910" y="39720"/>
                </a:lnTo>
                <a:lnTo>
                  <a:pt x="87140" y="39720"/>
                </a:lnTo>
                <a:lnTo>
                  <a:pt x="87540" y="39650"/>
                </a:lnTo>
                <a:lnTo>
                  <a:pt x="88080" y="39600"/>
                </a:lnTo>
                <a:lnTo>
                  <a:pt x="88320" y="39530"/>
                </a:lnTo>
                <a:lnTo>
                  <a:pt x="88430" y="39510"/>
                </a:lnTo>
                <a:lnTo>
                  <a:pt x="88500" y="39530"/>
                </a:lnTo>
                <a:lnTo>
                  <a:pt x="88530" y="39530"/>
                </a:lnTo>
                <a:lnTo>
                  <a:pt x="88560" y="39530"/>
                </a:lnTo>
                <a:lnTo>
                  <a:pt x="88620" y="39500"/>
                </a:lnTo>
                <a:lnTo>
                  <a:pt x="88640" y="39490"/>
                </a:lnTo>
                <a:lnTo>
                  <a:pt x="88890" y="39450"/>
                </a:lnTo>
                <a:lnTo>
                  <a:pt x="89070" y="39390"/>
                </a:lnTo>
                <a:lnTo>
                  <a:pt x="89200" y="39380"/>
                </a:lnTo>
                <a:lnTo>
                  <a:pt x="89260" y="39360"/>
                </a:lnTo>
                <a:lnTo>
                  <a:pt x="89360" y="39320"/>
                </a:lnTo>
                <a:lnTo>
                  <a:pt x="89710" y="39240"/>
                </a:lnTo>
                <a:lnTo>
                  <a:pt x="89810" y="39170"/>
                </a:lnTo>
                <a:lnTo>
                  <a:pt x="89990" y="39010"/>
                </a:lnTo>
                <a:lnTo>
                  <a:pt x="90040" y="38980"/>
                </a:lnTo>
                <a:lnTo>
                  <a:pt x="90220" y="38960"/>
                </a:lnTo>
                <a:lnTo>
                  <a:pt x="90280" y="38940"/>
                </a:lnTo>
                <a:lnTo>
                  <a:pt x="90380" y="38890"/>
                </a:lnTo>
                <a:lnTo>
                  <a:pt x="90440" y="38880"/>
                </a:lnTo>
                <a:lnTo>
                  <a:pt x="90660" y="38880"/>
                </a:lnTo>
                <a:lnTo>
                  <a:pt x="90710" y="38890"/>
                </a:lnTo>
                <a:lnTo>
                  <a:pt x="90810" y="38930"/>
                </a:lnTo>
                <a:lnTo>
                  <a:pt x="90860" y="38940"/>
                </a:lnTo>
                <a:lnTo>
                  <a:pt x="90910" y="38940"/>
                </a:lnTo>
                <a:lnTo>
                  <a:pt x="91010" y="38910"/>
                </a:lnTo>
                <a:lnTo>
                  <a:pt x="91160" y="38890"/>
                </a:lnTo>
                <a:lnTo>
                  <a:pt x="91220" y="38870"/>
                </a:lnTo>
                <a:lnTo>
                  <a:pt x="91250" y="38850"/>
                </a:lnTo>
                <a:lnTo>
                  <a:pt x="91300" y="38830"/>
                </a:lnTo>
                <a:lnTo>
                  <a:pt x="91480" y="38840"/>
                </a:lnTo>
                <a:lnTo>
                  <a:pt x="91420" y="38810"/>
                </a:lnTo>
                <a:lnTo>
                  <a:pt x="91360" y="38800"/>
                </a:lnTo>
                <a:lnTo>
                  <a:pt x="91290" y="38800"/>
                </a:lnTo>
                <a:lnTo>
                  <a:pt x="91190" y="38850"/>
                </a:lnTo>
                <a:lnTo>
                  <a:pt x="91070" y="38880"/>
                </a:lnTo>
                <a:lnTo>
                  <a:pt x="91050" y="38880"/>
                </a:lnTo>
                <a:lnTo>
                  <a:pt x="91060" y="38860"/>
                </a:lnTo>
                <a:lnTo>
                  <a:pt x="91120" y="38820"/>
                </a:lnTo>
                <a:lnTo>
                  <a:pt x="91180" y="38800"/>
                </a:lnTo>
                <a:lnTo>
                  <a:pt x="91260" y="38790"/>
                </a:lnTo>
                <a:lnTo>
                  <a:pt x="91330" y="38760"/>
                </a:lnTo>
                <a:lnTo>
                  <a:pt x="91350" y="38750"/>
                </a:lnTo>
                <a:lnTo>
                  <a:pt x="91390" y="38760"/>
                </a:lnTo>
                <a:lnTo>
                  <a:pt x="91520" y="38790"/>
                </a:lnTo>
                <a:lnTo>
                  <a:pt x="91770" y="38790"/>
                </a:lnTo>
                <a:lnTo>
                  <a:pt x="91830" y="38800"/>
                </a:lnTo>
                <a:lnTo>
                  <a:pt x="92010" y="38880"/>
                </a:lnTo>
                <a:lnTo>
                  <a:pt x="92130" y="38910"/>
                </a:lnTo>
                <a:lnTo>
                  <a:pt x="92390" y="38950"/>
                </a:lnTo>
                <a:lnTo>
                  <a:pt x="92560" y="39000"/>
                </a:lnTo>
                <a:lnTo>
                  <a:pt x="92570" y="39010"/>
                </a:lnTo>
                <a:lnTo>
                  <a:pt x="92540" y="39030"/>
                </a:lnTo>
                <a:lnTo>
                  <a:pt x="92510" y="39040"/>
                </a:lnTo>
                <a:lnTo>
                  <a:pt x="92480" y="39040"/>
                </a:lnTo>
                <a:lnTo>
                  <a:pt x="92440" y="39040"/>
                </a:lnTo>
                <a:lnTo>
                  <a:pt x="92420" y="39020"/>
                </a:lnTo>
                <a:lnTo>
                  <a:pt x="92370" y="39000"/>
                </a:lnTo>
                <a:lnTo>
                  <a:pt x="92170" y="38960"/>
                </a:lnTo>
                <a:lnTo>
                  <a:pt x="92110" y="38940"/>
                </a:lnTo>
                <a:lnTo>
                  <a:pt x="92180" y="39000"/>
                </a:lnTo>
                <a:lnTo>
                  <a:pt x="92270" y="39050"/>
                </a:lnTo>
                <a:lnTo>
                  <a:pt x="92360" y="39080"/>
                </a:lnTo>
                <a:lnTo>
                  <a:pt x="92450" y="39090"/>
                </a:lnTo>
                <a:lnTo>
                  <a:pt x="92650" y="39090"/>
                </a:lnTo>
                <a:lnTo>
                  <a:pt x="92740" y="39110"/>
                </a:lnTo>
                <a:lnTo>
                  <a:pt x="92790" y="39110"/>
                </a:lnTo>
                <a:lnTo>
                  <a:pt x="92840" y="39090"/>
                </a:lnTo>
                <a:lnTo>
                  <a:pt x="92720" y="39080"/>
                </a:lnTo>
                <a:lnTo>
                  <a:pt x="92660" y="39070"/>
                </a:lnTo>
                <a:lnTo>
                  <a:pt x="92610" y="39040"/>
                </a:lnTo>
                <a:lnTo>
                  <a:pt x="92630" y="39020"/>
                </a:lnTo>
                <a:lnTo>
                  <a:pt x="92820" y="39050"/>
                </a:lnTo>
                <a:lnTo>
                  <a:pt x="92980" y="39110"/>
                </a:lnTo>
                <a:lnTo>
                  <a:pt x="93050" y="3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