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Veracruz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Mexico • State Map | Fully Editable Vector Shape</a:t>
            </a:r>
          </a:p>
        </p:txBody>
      </p:sp>
      <p:sp>
        <p:nvSpPr>
          <p:cNvPr id="101" name="Veracruz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61250" y="36270"/>
                </a:moveTo>
                <a:lnTo>
                  <a:pt x="61350" y="36260"/>
                </a:lnTo>
                <a:lnTo>
                  <a:pt x="61450" y="36230"/>
                </a:lnTo>
                <a:lnTo>
                  <a:pt x="61540" y="36220"/>
                </a:lnTo>
                <a:lnTo>
                  <a:pt x="61630" y="36220"/>
                </a:lnTo>
                <a:lnTo>
                  <a:pt x="61650" y="36220"/>
                </a:lnTo>
                <a:lnTo>
                  <a:pt x="61660" y="36220"/>
                </a:lnTo>
                <a:lnTo>
                  <a:pt x="61680" y="36220"/>
                </a:lnTo>
                <a:lnTo>
                  <a:pt x="61700" y="36230"/>
                </a:lnTo>
                <a:lnTo>
                  <a:pt x="61720" y="36250"/>
                </a:lnTo>
                <a:lnTo>
                  <a:pt x="61730" y="36240"/>
                </a:lnTo>
                <a:lnTo>
                  <a:pt x="61740" y="36230"/>
                </a:lnTo>
                <a:lnTo>
                  <a:pt x="61760" y="36220"/>
                </a:lnTo>
                <a:lnTo>
                  <a:pt x="61800" y="36250"/>
                </a:lnTo>
                <a:lnTo>
                  <a:pt x="61830" y="36280"/>
                </a:lnTo>
                <a:lnTo>
                  <a:pt x="61860" y="36290"/>
                </a:lnTo>
                <a:lnTo>
                  <a:pt x="61900" y="36250"/>
                </a:lnTo>
                <a:lnTo>
                  <a:pt x="61930" y="36240"/>
                </a:lnTo>
                <a:lnTo>
                  <a:pt x="61950" y="36290"/>
                </a:lnTo>
                <a:lnTo>
                  <a:pt x="61970" y="36320"/>
                </a:lnTo>
                <a:lnTo>
                  <a:pt x="62020" y="36300"/>
                </a:lnTo>
                <a:lnTo>
                  <a:pt x="62050" y="36320"/>
                </a:lnTo>
                <a:lnTo>
                  <a:pt x="62090" y="36330"/>
                </a:lnTo>
                <a:lnTo>
                  <a:pt x="62130" y="36330"/>
                </a:lnTo>
                <a:lnTo>
                  <a:pt x="62160" y="36310"/>
                </a:lnTo>
                <a:lnTo>
                  <a:pt x="62170" y="36250"/>
                </a:lnTo>
                <a:lnTo>
                  <a:pt x="62170" y="36180"/>
                </a:lnTo>
                <a:lnTo>
                  <a:pt x="62190" y="36120"/>
                </a:lnTo>
                <a:lnTo>
                  <a:pt x="62230" y="36120"/>
                </a:lnTo>
                <a:lnTo>
                  <a:pt x="62270" y="36140"/>
                </a:lnTo>
                <a:lnTo>
                  <a:pt x="62280" y="36140"/>
                </a:lnTo>
                <a:lnTo>
                  <a:pt x="62300" y="36140"/>
                </a:lnTo>
                <a:lnTo>
                  <a:pt x="62330" y="36130"/>
                </a:lnTo>
                <a:lnTo>
                  <a:pt x="62360" y="36120"/>
                </a:lnTo>
                <a:lnTo>
                  <a:pt x="62380" y="36100"/>
                </a:lnTo>
                <a:lnTo>
                  <a:pt x="62410" y="36090"/>
                </a:lnTo>
                <a:lnTo>
                  <a:pt x="62450" y="36080"/>
                </a:lnTo>
                <a:lnTo>
                  <a:pt x="62510" y="36100"/>
                </a:lnTo>
                <a:lnTo>
                  <a:pt x="62530" y="36160"/>
                </a:lnTo>
                <a:lnTo>
                  <a:pt x="62550" y="36240"/>
                </a:lnTo>
                <a:lnTo>
                  <a:pt x="62610" y="36290"/>
                </a:lnTo>
                <a:lnTo>
                  <a:pt x="62650" y="36330"/>
                </a:lnTo>
                <a:lnTo>
                  <a:pt x="62700" y="36370"/>
                </a:lnTo>
                <a:lnTo>
                  <a:pt x="62750" y="36410"/>
                </a:lnTo>
                <a:lnTo>
                  <a:pt x="62800" y="36420"/>
                </a:lnTo>
                <a:lnTo>
                  <a:pt x="62860" y="36420"/>
                </a:lnTo>
                <a:lnTo>
                  <a:pt x="62930" y="36440"/>
                </a:lnTo>
                <a:lnTo>
                  <a:pt x="63010" y="36470"/>
                </a:lnTo>
                <a:lnTo>
                  <a:pt x="63080" y="36470"/>
                </a:lnTo>
                <a:lnTo>
                  <a:pt x="63120" y="36480"/>
                </a:lnTo>
                <a:lnTo>
                  <a:pt x="63180" y="36510"/>
                </a:lnTo>
                <a:lnTo>
                  <a:pt x="63230" y="36550"/>
                </a:lnTo>
                <a:lnTo>
                  <a:pt x="63280" y="36580"/>
                </a:lnTo>
                <a:lnTo>
                  <a:pt x="63320" y="36610"/>
                </a:lnTo>
                <a:lnTo>
                  <a:pt x="63300" y="36650"/>
                </a:lnTo>
                <a:lnTo>
                  <a:pt x="63270" y="36690"/>
                </a:lnTo>
                <a:lnTo>
                  <a:pt x="63270" y="36740"/>
                </a:lnTo>
                <a:lnTo>
                  <a:pt x="63300" y="36770"/>
                </a:lnTo>
                <a:lnTo>
                  <a:pt x="63330" y="36790"/>
                </a:lnTo>
                <a:lnTo>
                  <a:pt x="63350" y="36820"/>
                </a:lnTo>
                <a:lnTo>
                  <a:pt x="63380" y="36850"/>
                </a:lnTo>
                <a:lnTo>
                  <a:pt x="63410" y="36880"/>
                </a:lnTo>
                <a:lnTo>
                  <a:pt x="63440" y="36880"/>
                </a:lnTo>
                <a:lnTo>
                  <a:pt x="63470" y="36850"/>
                </a:lnTo>
                <a:lnTo>
                  <a:pt x="63490" y="36820"/>
                </a:lnTo>
                <a:lnTo>
                  <a:pt x="63520" y="36800"/>
                </a:lnTo>
                <a:lnTo>
                  <a:pt x="63540" y="36790"/>
                </a:lnTo>
                <a:lnTo>
                  <a:pt x="63620" y="36740"/>
                </a:lnTo>
                <a:lnTo>
                  <a:pt x="63640" y="36720"/>
                </a:lnTo>
                <a:lnTo>
                  <a:pt x="63670" y="36780"/>
                </a:lnTo>
                <a:lnTo>
                  <a:pt x="63670" y="37160"/>
                </a:lnTo>
                <a:lnTo>
                  <a:pt x="63700" y="37270"/>
                </a:lnTo>
                <a:lnTo>
                  <a:pt x="64140" y="38070"/>
                </a:lnTo>
                <a:lnTo>
                  <a:pt x="64430" y="38420"/>
                </a:lnTo>
                <a:lnTo>
                  <a:pt x="64480" y="38450"/>
                </a:lnTo>
                <a:lnTo>
                  <a:pt x="64640" y="38600"/>
                </a:lnTo>
                <a:lnTo>
                  <a:pt x="64670" y="38610"/>
                </a:lnTo>
                <a:lnTo>
                  <a:pt x="64700" y="38660"/>
                </a:lnTo>
                <a:lnTo>
                  <a:pt x="64910" y="38790"/>
                </a:lnTo>
                <a:lnTo>
                  <a:pt x="64980" y="38920"/>
                </a:lnTo>
                <a:lnTo>
                  <a:pt x="64970" y="39050"/>
                </a:lnTo>
                <a:lnTo>
                  <a:pt x="64930" y="39180"/>
                </a:lnTo>
                <a:lnTo>
                  <a:pt x="64910" y="39310"/>
                </a:lnTo>
                <a:lnTo>
                  <a:pt x="64890" y="39360"/>
                </a:lnTo>
                <a:lnTo>
                  <a:pt x="64810" y="39500"/>
                </a:lnTo>
                <a:lnTo>
                  <a:pt x="64780" y="39550"/>
                </a:lnTo>
                <a:lnTo>
                  <a:pt x="64750" y="39600"/>
                </a:lnTo>
                <a:lnTo>
                  <a:pt x="64730" y="39670"/>
                </a:lnTo>
                <a:lnTo>
                  <a:pt x="64710" y="39810"/>
                </a:lnTo>
                <a:lnTo>
                  <a:pt x="64690" y="39810"/>
                </a:lnTo>
                <a:lnTo>
                  <a:pt x="64650" y="39600"/>
                </a:lnTo>
                <a:lnTo>
                  <a:pt x="64580" y="39440"/>
                </a:lnTo>
                <a:lnTo>
                  <a:pt x="64560" y="39350"/>
                </a:lnTo>
                <a:lnTo>
                  <a:pt x="64530" y="39320"/>
                </a:lnTo>
                <a:lnTo>
                  <a:pt x="64530" y="39300"/>
                </a:lnTo>
                <a:lnTo>
                  <a:pt x="64580" y="39250"/>
                </a:lnTo>
                <a:lnTo>
                  <a:pt x="64630" y="39210"/>
                </a:lnTo>
                <a:lnTo>
                  <a:pt x="64680" y="39180"/>
                </a:lnTo>
                <a:lnTo>
                  <a:pt x="64740" y="39170"/>
                </a:lnTo>
                <a:lnTo>
                  <a:pt x="64770" y="39200"/>
                </a:lnTo>
                <a:lnTo>
                  <a:pt x="64800" y="39140"/>
                </a:lnTo>
                <a:lnTo>
                  <a:pt x="64810" y="39100"/>
                </a:lnTo>
                <a:lnTo>
                  <a:pt x="64820" y="39050"/>
                </a:lnTo>
                <a:lnTo>
                  <a:pt x="64830" y="39000"/>
                </a:lnTo>
                <a:lnTo>
                  <a:pt x="64800" y="38940"/>
                </a:lnTo>
                <a:lnTo>
                  <a:pt x="64740" y="38890"/>
                </a:lnTo>
                <a:lnTo>
                  <a:pt x="64630" y="38820"/>
                </a:lnTo>
                <a:lnTo>
                  <a:pt x="64490" y="38690"/>
                </a:lnTo>
                <a:lnTo>
                  <a:pt x="64450" y="38620"/>
                </a:lnTo>
                <a:lnTo>
                  <a:pt x="64290" y="38450"/>
                </a:lnTo>
                <a:lnTo>
                  <a:pt x="64160" y="38260"/>
                </a:lnTo>
                <a:lnTo>
                  <a:pt x="64090" y="38200"/>
                </a:lnTo>
                <a:lnTo>
                  <a:pt x="64080" y="38170"/>
                </a:lnTo>
                <a:lnTo>
                  <a:pt x="64080" y="38130"/>
                </a:lnTo>
                <a:lnTo>
                  <a:pt x="64030" y="37920"/>
                </a:lnTo>
                <a:lnTo>
                  <a:pt x="64000" y="37850"/>
                </a:lnTo>
                <a:lnTo>
                  <a:pt x="63920" y="37800"/>
                </a:lnTo>
                <a:lnTo>
                  <a:pt x="63680" y="37370"/>
                </a:lnTo>
                <a:lnTo>
                  <a:pt x="63650" y="37270"/>
                </a:lnTo>
                <a:lnTo>
                  <a:pt x="63660" y="37340"/>
                </a:lnTo>
                <a:lnTo>
                  <a:pt x="63710" y="37450"/>
                </a:lnTo>
                <a:lnTo>
                  <a:pt x="63730" y="37490"/>
                </a:lnTo>
                <a:lnTo>
                  <a:pt x="63750" y="37550"/>
                </a:lnTo>
                <a:lnTo>
                  <a:pt x="63820" y="37720"/>
                </a:lnTo>
                <a:lnTo>
                  <a:pt x="63840" y="37840"/>
                </a:lnTo>
                <a:lnTo>
                  <a:pt x="63850" y="38100"/>
                </a:lnTo>
                <a:lnTo>
                  <a:pt x="63910" y="38310"/>
                </a:lnTo>
                <a:lnTo>
                  <a:pt x="63960" y="38570"/>
                </a:lnTo>
                <a:lnTo>
                  <a:pt x="64000" y="38690"/>
                </a:lnTo>
                <a:lnTo>
                  <a:pt x="64230" y="39110"/>
                </a:lnTo>
                <a:lnTo>
                  <a:pt x="64270" y="39160"/>
                </a:lnTo>
                <a:lnTo>
                  <a:pt x="64320" y="39180"/>
                </a:lnTo>
                <a:lnTo>
                  <a:pt x="64360" y="39180"/>
                </a:lnTo>
                <a:lnTo>
                  <a:pt x="64410" y="39170"/>
                </a:lnTo>
                <a:lnTo>
                  <a:pt x="64450" y="39130"/>
                </a:lnTo>
                <a:lnTo>
                  <a:pt x="64480" y="39170"/>
                </a:lnTo>
                <a:lnTo>
                  <a:pt x="64480" y="39230"/>
                </a:lnTo>
                <a:lnTo>
                  <a:pt x="64450" y="39350"/>
                </a:lnTo>
                <a:lnTo>
                  <a:pt x="64460" y="39420"/>
                </a:lnTo>
                <a:lnTo>
                  <a:pt x="64660" y="39820"/>
                </a:lnTo>
                <a:lnTo>
                  <a:pt x="64660" y="39850"/>
                </a:lnTo>
                <a:lnTo>
                  <a:pt x="64700" y="39870"/>
                </a:lnTo>
                <a:lnTo>
                  <a:pt x="64730" y="39910"/>
                </a:lnTo>
                <a:lnTo>
                  <a:pt x="64750" y="40020"/>
                </a:lnTo>
                <a:lnTo>
                  <a:pt x="64920" y="40480"/>
                </a:lnTo>
                <a:lnTo>
                  <a:pt x="65120" y="40870"/>
                </a:lnTo>
                <a:lnTo>
                  <a:pt x="65320" y="41230"/>
                </a:lnTo>
                <a:lnTo>
                  <a:pt x="65350" y="41340"/>
                </a:lnTo>
                <a:lnTo>
                  <a:pt x="65380" y="41390"/>
                </a:lnTo>
                <a:lnTo>
                  <a:pt x="65360" y="41400"/>
                </a:lnTo>
                <a:lnTo>
                  <a:pt x="65350" y="41410"/>
                </a:lnTo>
                <a:lnTo>
                  <a:pt x="65320" y="41450"/>
                </a:lnTo>
                <a:lnTo>
                  <a:pt x="65460" y="41740"/>
                </a:lnTo>
                <a:lnTo>
                  <a:pt x="65790" y="42140"/>
                </a:lnTo>
                <a:lnTo>
                  <a:pt x="65890" y="42230"/>
                </a:lnTo>
                <a:lnTo>
                  <a:pt x="66000" y="42290"/>
                </a:lnTo>
                <a:lnTo>
                  <a:pt x="66060" y="42340"/>
                </a:lnTo>
                <a:lnTo>
                  <a:pt x="66100" y="42460"/>
                </a:lnTo>
                <a:lnTo>
                  <a:pt x="66140" y="42510"/>
                </a:lnTo>
                <a:lnTo>
                  <a:pt x="66220" y="42590"/>
                </a:lnTo>
                <a:lnTo>
                  <a:pt x="66420" y="42830"/>
                </a:lnTo>
                <a:lnTo>
                  <a:pt x="66600" y="42980"/>
                </a:lnTo>
                <a:lnTo>
                  <a:pt x="66650" y="43040"/>
                </a:lnTo>
                <a:lnTo>
                  <a:pt x="66690" y="43130"/>
                </a:lnTo>
                <a:lnTo>
                  <a:pt x="66720" y="43160"/>
                </a:lnTo>
                <a:lnTo>
                  <a:pt x="66750" y="43180"/>
                </a:lnTo>
                <a:lnTo>
                  <a:pt x="66760" y="43200"/>
                </a:lnTo>
                <a:lnTo>
                  <a:pt x="66790" y="43210"/>
                </a:lnTo>
                <a:lnTo>
                  <a:pt x="66820" y="43230"/>
                </a:lnTo>
                <a:lnTo>
                  <a:pt x="66920" y="43410"/>
                </a:lnTo>
                <a:lnTo>
                  <a:pt x="67110" y="43640"/>
                </a:lnTo>
                <a:lnTo>
                  <a:pt x="67300" y="43930"/>
                </a:lnTo>
                <a:lnTo>
                  <a:pt x="67450" y="44120"/>
                </a:lnTo>
                <a:lnTo>
                  <a:pt x="67500" y="44210"/>
                </a:lnTo>
                <a:lnTo>
                  <a:pt x="67600" y="44500"/>
                </a:lnTo>
                <a:lnTo>
                  <a:pt x="67630" y="44770"/>
                </a:lnTo>
                <a:lnTo>
                  <a:pt x="67730" y="45130"/>
                </a:lnTo>
                <a:lnTo>
                  <a:pt x="67760" y="45180"/>
                </a:lnTo>
                <a:lnTo>
                  <a:pt x="67850" y="45300"/>
                </a:lnTo>
                <a:lnTo>
                  <a:pt x="67870" y="45350"/>
                </a:lnTo>
                <a:lnTo>
                  <a:pt x="67840" y="45430"/>
                </a:lnTo>
                <a:lnTo>
                  <a:pt x="67840" y="45470"/>
                </a:lnTo>
                <a:lnTo>
                  <a:pt x="67880" y="45570"/>
                </a:lnTo>
                <a:lnTo>
                  <a:pt x="67900" y="45690"/>
                </a:lnTo>
                <a:lnTo>
                  <a:pt x="67930" y="45750"/>
                </a:lnTo>
                <a:lnTo>
                  <a:pt x="67960" y="45810"/>
                </a:lnTo>
                <a:lnTo>
                  <a:pt x="68030" y="45850"/>
                </a:lnTo>
                <a:lnTo>
                  <a:pt x="68270" y="46050"/>
                </a:lnTo>
                <a:lnTo>
                  <a:pt x="68310" y="46080"/>
                </a:lnTo>
                <a:lnTo>
                  <a:pt x="68380" y="46040"/>
                </a:lnTo>
                <a:lnTo>
                  <a:pt x="68410" y="46090"/>
                </a:lnTo>
                <a:lnTo>
                  <a:pt x="68420" y="46160"/>
                </a:lnTo>
                <a:lnTo>
                  <a:pt x="68440" y="46210"/>
                </a:lnTo>
                <a:lnTo>
                  <a:pt x="68460" y="46260"/>
                </a:lnTo>
                <a:lnTo>
                  <a:pt x="68500" y="46410"/>
                </a:lnTo>
                <a:lnTo>
                  <a:pt x="68540" y="46470"/>
                </a:lnTo>
                <a:lnTo>
                  <a:pt x="68580" y="46520"/>
                </a:lnTo>
                <a:lnTo>
                  <a:pt x="68640" y="46560"/>
                </a:lnTo>
                <a:lnTo>
                  <a:pt x="68710" y="46580"/>
                </a:lnTo>
                <a:lnTo>
                  <a:pt x="68780" y="46580"/>
                </a:lnTo>
                <a:lnTo>
                  <a:pt x="68820" y="46580"/>
                </a:lnTo>
                <a:lnTo>
                  <a:pt x="68840" y="46620"/>
                </a:lnTo>
                <a:lnTo>
                  <a:pt x="68880" y="46830"/>
                </a:lnTo>
                <a:lnTo>
                  <a:pt x="68930" y="46950"/>
                </a:lnTo>
                <a:lnTo>
                  <a:pt x="68980" y="47040"/>
                </a:lnTo>
                <a:lnTo>
                  <a:pt x="69040" y="47120"/>
                </a:lnTo>
                <a:lnTo>
                  <a:pt x="69140" y="47220"/>
                </a:lnTo>
                <a:lnTo>
                  <a:pt x="69210" y="47270"/>
                </a:lnTo>
                <a:lnTo>
                  <a:pt x="69260" y="47290"/>
                </a:lnTo>
                <a:lnTo>
                  <a:pt x="69310" y="47290"/>
                </a:lnTo>
                <a:lnTo>
                  <a:pt x="69370" y="47310"/>
                </a:lnTo>
                <a:lnTo>
                  <a:pt x="69430" y="47340"/>
                </a:lnTo>
                <a:lnTo>
                  <a:pt x="69470" y="47370"/>
                </a:lnTo>
                <a:lnTo>
                  <a:pt x="69470" y="47390"/>
                </a:lnTo>
                <a:lnTo>
                  <a:pt x="69470" y="47470"/>
                </a:lnTo>
                <a:lnTo>
                  <a:pt x="69400" y="47430"/>
                </a:lnTo>
                <a:lnTo>
                  <a:pt x="69260" y="47330"/>
                </a:lnTo>
                <a:lnTo>
                  <a:pt x="69100" y="47280"/>
                </a:lnTo>
                <a:lnTo>
                  <a:pt x="69000" y="47180"/>
                </a:lnTo>
                <a:lnTo>
                  <a:pt x="68940" y="47160"/>
                </a:lnTo>
                <a:lnTo>
                  <a:pt x="68880" y="47200"/>
                </a:lnTo>
                <a:lnTo>
                  <a:pt x="68940" y="47250"/>
                </a:lnTo>
                <a:lnTo>
                  <a:pt x="69040" y="47300"/>
                </a:lnTo>
                <a:lnTo>
                  <a:pt x="69100" y="47320"/>
                </a:lnTo>
                <a:lnTo>
                  <a:pt x="69120" y="47370"/>
                </a:lnTo>
                <a:lnTo>
                  <a:pt x="69190" y="47430"/>
                </a:lnTo>
                <a:lnTo>
                  <a:pt x="69310" y="47510"/>
                </a:lnTo>
                <a:lnTo>
                  <a:pt x="69310" y="47540"/>
                </a:lnTo>
                <a:lnTo>
                  <a:pt x="69260" y="47530"/>
                </a:lnTo>
                <a:lnTo>
                  <a:pt x="69190" y="47500"/>
                </a:lnTo>
                <a:lnTo>
                  <a:pt x="69140" y="47490"/>
                </a:lnTo>
                <a:lnTo>
                  <a:pt x="69110" y="47510"/>
                </a:lnTo>
                <a:lnTo>
                  <a:pt x="69120" y="47560"/>
                </a:lnTo>
                <a:lnTo>
                  <a:pt x="69160" y="47600"/>
                </a:lnTo>
                <a:lnTo>
                  <a:pt x="69180" y="47620"/>
                </a:lnTo>
                <a:lnTo>
                  <a:pt x="69230" y="47620"/>
                </a:lnTo>
                <a:lnTo>
                  <a:pt x="69260" y="47610"/>
                </a:lnTo>
                <a:lnTo>
                  <a:pt x="69330" y="47580"/>
                </a:lnTo>
                <a:lnTo>
                  <a:pt x="69340" y="47570"/>
                </a:lnTo>
                <a:lnTo>
                  <a:pt x="69340" y="47550"/>
                </a:lnTo>
                <a:lnTo>
                  <a:pt x="69350" y="47540"/>
                </a:lnTo>
                <a:lnTo>
                  <a:pt x="69380" y="47540"/>
                </a:lnTo>
                <a:lnTo>
                  <a:pt x="69410" y="47540"/>
                </a:lnTo>
                <a:lnTo>
                  <a:pt x="69710" y="47630"/>
                </a:lnTo>
                <a:lnTo>
                  <a:pt x="69770" y="47640"/>
                </a:lnTo>
                <a:lnTo>
                  <a:pt x="69830" y="47670"/>
                </a:lnTo>
                <a:lnTo>
                  <a:pt x="69890" y="47730"/>
                </a:lnTo>
                <a:lnTo>
                  <a:pt x="69950" y="47760"/>
                </a:lnTo>
                <a:lnTo>
                  <a:pt x="70000" y="47720"/>
                </a:lnTo>
                <a:lnTo>
                  <a:pt x="69880" y="47650"/>
                </a:lnTo>
                <a:lnTo>
                  <a:pt x="69690" y="47580"/>
                </a:lnTo>
                <a:lnTo>
                  <a:pt x="69540" y="47500"/>
                </a:lnTo>
                <a:lnTo>
                  <a:pt x="69530" y="47370"/>
                </a:lnTo>
                <a:lnTo>
                  <a:pt x="69720" y="47520"/>
                </a:lnTo>
                <a:lnTo>
                  <a:pt x="69950" y="47610"/>
                </a:lnTo>
                <a:lnTo>
                  <a:pt x="70210" y="47650"/>
                </a:lnTo>
                <a:lnTo>
                  <a:pt x="70580" y="47660"/>
                </a:lnTo>
                <a:lnTo>
                  <a:pt x="70840" y="47640"/>
                </a:lnTo>
                <a:lnTo>
                  <a:pt x="71030" y="47650"/>
                </a:lnTo>
                <a:lnTo>
                  <a:pt x="71080" y="47660"/>
                </a:lnTo>
                <a:lnTo>
                  <a:pt x="71130" y="47680"/>
                </a:lnTo>
                <a:lnTo>
                  <a:pt x="71230" y="47770"/>
                </a:lnTo>
                <a:lnTo>
                  <a:pt x="71480" y="47940"/>
                </a:lnTo>
                <a:lnTo>
                  <a:pt x="71520" y="47980"/>
                </a:lnTo>
                <a:lnTo>
                  <a:pt x="71530" y="48040"/>
                </a:lnTo>
                <a:lnTo>
                  <a:pt x="71560" y="48080"/>
                </a:lnTo>
                <a:lnTo>
                  <a:pt x="71620" y="48110"/>
                </a:lnTo>
                <a:lnTo>
                  <a:pt x="72000" y="48170"/>
                </a:lnTo>
                <a:lnTo>
                  <a:pt x="72050" y="48190"/>
                </a:lnTo>
                <a:lnTo>
                  <a:pt x="72180" y="48210"/>
                </a:lnTo>
                <a:lnTo>
                  <a:pt x="72240" y="48240"/>
                </a:lnTo>
                <a:lnTo>
                  <a:pt x="72290" y="48330"/>
                </a:lnTo>
                <a:lnTo>
                  <a:pt x="72380" y="48560"/>
                </a:lnTo>
                <a:lnTo>
                  <a:pt x="72440" y="48660"/>
                </a:lnTo>
                <a:lnTo>
                  <a:pt x="72630" y="48840"/>
                </a:lnTo>
                <a:lnTo>
                  <a:pt x="72700" y="48930"/>
                </a:lnTo>
                <a:lnTo>
                  <a:pt x="72830" y="49220"/>
                </a:lnTo>
                <a:lnTo>
                  <a:pt x="72850" y="49220"/>
                </a:lnTo>
                <a:lnTo>
                  <a:pt x="72940" y="49290"/>
                </a:lnTo>
                <a:lnTo>
                  <a:pt x="72980" y="49300"/>
                </a:lnTo>
                <a:lnTo>
                  <a:pt x="73060" y="49310"/>
                </a:lnTo>
                <a:lnTo>
                  <a:pt x="73160" y="49350"/>
                </a:lnTo>
                <a:lnTo>
                  <a:pt x="73240" y="49340"/>
                </a:lnTo>
                <a:lnTo>
                  <a:pt x="73320" y="49330"/>
                </a:lnTo>
                <a:lnTo>
                  <a:pt x="73390" y="49320"/>
                </a:lnTo>
                <a:lnTo>
                  <a:pt x="73480" y="49280"/>
                </a:lnTo>
                <a:lnTo>
                  <a:pt x="73910" y="49220"/>
                </a:lnTo>
                <a:lnTo>
                  <a:pt x="74110" y="49160"/>
                </a:lnTo>
                <a:lnTo>
                  <a:pt x="74120" y="49190"/>
                </a:lnTo>
                <a:lnTo>
                  <a:pt x="74120" y="49220"/>
                </a:lnTo>
                <a:lnTo>
                  <a:pt x="74130" y="49260"/>
                </a:lnTo>
                <a:lnTo>
                  <a:pt x="74140" y="49280"/>
                </a:lnTo>
                <a:lnTo>
                  <a:pt x="74170" y="49300"/>
                </a:lnTo>
                <a:lnTo>
                  <a:pt x="74200" y="49300"/>
                </a:lnTo>
                <a:lnTo>
                  <a:pt x="74220" y="49310"/>
                </a:lnTo>
                <a:lnTo>
                  <a:pt x="74230" y="49350"/>
                </a:lnTo>
                <a:lnTo>
                  <a:pt x="74230" y="49390"/>
                </a:lnTo>
                <a:lnTo>
                  <a:pt x="74230" y="49430"/>
                </a:lnTo>
                <a:lnTo>
                  <a:pt x="74230" y="49470"/>
                </a:lnTo>
                <a:lnTo>
                  <a:pt x="74250" y="49500"/>
                </a:lnTo>
                <a:lnTo>
                  <a:pt x="74280" y="49520"/>
                </a:lnTo>
                <a:lnTo>
                  <a:pt x="74270" y="49540"/>
                </a:lnTo>
                <a:lnTo>
                  <a:pt x="74250" y="49550"/>
                </a:lnTo>
                <a:lnTo>
                  <a:pt x="74240" y="49570"/>
                </a:lnTo>
                <a:lnTo>
                  <a:pt x="74250" y="49590"/>
                </a:lnTo>
                <a:lnTo>
                  <a:pt x="74260" y="49600"/>
                </a:lnTo>
                <a:lnTo>
                  <a:pt x="74280" y="49620"/>
                </a:lnTo>
                <a:lnTo>
                  <a:pt x="74290" y="49650"/>
                </a:lnTo>
                <a:lnTo>
                  <a:pt x="74300" y="49680"/>
                </a:lnTo>
                <a:lnTo>
                  <a:pt x="74300" y="49710"/>
                </a:lnTo>
                <a:lnTo>
                  <a:pt x="74310" y="49740"/>
                </a:lnTo>
                <a:lnTo>
                  <a:pt x="74330" y="49770"/>
                </a:lnTo>
                <a:lnTo>
                  <a:pt x="74350" y="49810"/>
                </a:lnTo>
                <a:lnTo>
                  <a:pt x="74330" y="49850"/>
                </a:lnTo>
                <a:lnTo>
                  <a:pt x="74300" y="49890"/>
                </a:lnTo>
                <a:lnTo>
                  <a:pt x="74290" y="49940"/>
                </a:lnTo>
                <a:lnTo>
                  <a:pt x="74280" y="50000"/>
                </a:lnTo>
                <a:lnTo>
                  <a:pt x="74270" y="50070"/>
                </a:lnTo>
                <a:lnTo>
                  <a:pt x="74280" y="50140"/>
                </a:lnTo>
                <a:lnTo>
                  <a:pt x="74320" y="50180"/>
                </a:lnTo>
                <a:lnTo>
                  <a:pt x="74340" y="50190"/>
                </a:lnTo>
                <a:lnTo>
                  <a:pt x="74370" y="50190"/>
                </a:lnTo>
                <a:lnTo>
                  <a:pt x="74390" y="50190"/>
                </a:lnTo>
                <a:lnTo>
                  <a:pt x="74410" y="50190"/>
                </a:lnTo>
                <a:lnTo>
                  <a:pt x="74420" y="50210"/>
                </a:lnTo>
                <a:lnTo>
                  <a:pt x="74420" y="50220"/>
                </a:lnTo>
                <a:lnTo>
                  <a:pt x="74430" y="50240"/>
                </a:lnTo>
                <a:lnTo>
                  <a:pt x="74430" y="50250"/>
                </a:lnTo>
                <a:lnTo>
                  <a:pt x="74470" y="50270"/>
                </a:lnTo>
                <a:lnTo>
                  <a:pt x="74510" y="50270"/>
                </a:lnTo>
                <a:lnTo>
                  <a:pt x="74550" y="50280"/>
                </a:lnTo>
                <a:lnTo>
                  <a:pt x="74590" y="50290"/>
                </a:lnTo>
                <a:lnTo>
                  <a:pt x="74640" y="50360"/>
                </a:lnTo>
                <a:lnTo>
                  <a:pt x="74650" y="50440"/>
                </a:lnTo>
                <a:lnTo>
                  <a:pt x="74680" y="50520"/>
                </a:lnTo>
                <a:lnTo>
                  <a:pt x="74790" y="50550"/>
                </a:lnTo>
                <a:lnTo>
                  <a:pt x="74850" y="50550"/>
                </a:lnTo>
                <a:lnTo>
                  <a:pt x="74900" y="50560"/>
                </a:lnTo>
                <a:lnTo>
                  <a:pt x="74920" y="50580"/>
                </a:lnTo>
                <a:lnTo>
                  <a:pt x="74930" y="50640"/>
                </a:lnTo>
                <a:lnTo>
                  <a:pt x="74940" y="50660"/>
                </a:lnTo>
                <a:lnTo>
                  <a:pt x="74970" y="50670"/>
                </a:lnTo>
                <a:lnTo>
                  <a:pt x="75000" y="50670"/>
                </a:lnTo>
                <a:lnTo>
                  <a:pt x="75030" y="50670"/>
                </a:lnTo>
                <a:lnTo>
                  <a:pt x="75110" y="50690"/>
                </a:lnTo>
                <a:lnTo>
                  <a:pt x="75190" y="50730"/>
                </a:lnTo>
                <a:lnTo>
                  <a:pt x="75260" y="50780"/>
                </a:lnTo>
                <a:lnTo>
                  <a:pt x="75310" y="50850"/>
                </a:lnTo>
                <a:lnTo>
                  <a:pt x="75340" y="50900"/>
                </a:lnTo>
                <a:lnTo>
                  <a:pt x="75400" y="50970"/>
                </a:lnTo>
                <a:lnTo>
                  <a:pt x="75460" y="51040"/>
                </a:lnTo>
                <a:lnTo>
                  <a:pt x="75500" y="51070"/>
                </a:lnTo>
                <a:lnTo>
                  <a:pt x="75580" y="51110"/>
                </a:lnTo>
                <a:lnTo>
                  <a:pt x="75610" y="51160"/>
                </a:lnTo>
                <a:lnTo>
                  <a:pt x="75590" y="51220"/>
                </a:lnTo>
                <a:lnTo>
                  <a:pt x="75580" y="51290"/>
                </a:lnTo>
                <a:lnTo>
                  <a:pt x="75570" y="51320"/>
                </a:lnTo>
                <a:lnTo>
                  <a:pt x="75560" y="51350"/>
                </a:lnTo>
                <a:lnTo>
                  <a:pt x="75560" y="51380"/>
                </a:lnTo>
                <a:lnTo>
                  <a:pt x="75560" y="51410"/>
                </a:lnTo>
                <a:lnTo>
                  <a:pt x="75550" y="51440"/>
                </a:lnTo>
                <a:lnTo>
                  <a:pt x="75540" y="51480"/>
                </a:lnTo>
                <a:lnTo>
                  <a:pt x="75530" y="51510"/>
                </a:lnTo>
                <a:lnTo>
                  <a:pt x="75520" y="51530"/>
                </a:lnTo>
                <a:lnTo>
                  <a:pt x="75540" y="51590"/>
                </a:lnTo>
                <a:lnTo>
                  <a:pt x="75580" y="51630"/>
                </a:lnTo>
                <a:lnTo>
                  <a:pt x="75630" y="51650"/>
                </a:lnTo>
                <a:lnTo>
                  <a:pt x="75680" y="51670"/>
                </a:lnTo>
                <a:lnTo>
                  <a:pt x="75670" y="51700"/>
                </a:lnTo>
                <a:lnTo>
                  <a:pt x="75650" y="51730"/>
                </a:lnTo>
                <a:lnTo>
                  <a:pt x="75640" y="51760"/>
                </a:lnTo>
                <a:lnTo>
                  <a:pt x="75630" y="51790"/>
                </a:lnTo>
                <a:lnTo>
                  <a:pt x="75600" y="51850"/>
                </a:lnTo>
                <a:lnTo>
                  <a:pt x="75540" y="51900"/>
                </a:lnTo>
                <a:lnTo>
                  <a:pt x="75480" y="51940"/>
                </a:lnTo>
                <a:lnTo>
                  <a:pt x="75430" y="51980"/>
                </a:lnTo>
                <a:lnTo>
                  <a:pt x="75320" y="52050"/>
                </a:lnTo>
                <a:lnTo>
                  <a:pt x="75220" y="52120"/>
                </a:lnTo>
                <a:lnTo>
                  <a:pt x="75110" y="52190"/>
                </a:lnTo>
                <a:lnTo>
                  <a:pt x="75000" y="52260"/>
                </a:lnTo>
                <a:lnTo>
                  <a:pt x="74970" y="52290"/>
                </a:lnTo>
                <a:lnTo>
                  <a:pt x="74940" y="52310"/>
                </a:lnTo>
                <a:lnTo>
                  <a:pt x="74900" y="52330"/>
                </a:lnTo>
                <a:lnTo>
                  <a:pt x="74860" y="52350"/>
                </a:lnTo>
                <a:lnTo>
                  <a:pt x="74420" y="52320"/>
                </a:lnTo>
                <a:lnTo>
                  <a:pt x="73970" y="52290"/>
                </a:lnTo>
                <a:lnTo>
                  <a:pt x="73520" y="52270"/>
                </a:lnTo>
                <a:lnTo>
                  <a:pt x="73070" y="52240"/>
                </a:lnTo>
                <a:lnTo>
                  <a:pt x="72990" y="52230"/>
                </a:lnTo>
                <a:lnTo>
                  <a:pt x="72900" y="52230"/>
                </a:lnTo>
                <a:lnTo>
                  <a:pt x="72810" y="52220"/>
                </a:lnTo>
                <a:lnTo>
                  <a:pt x="72730" y="52210"/>
                </a:lnTo>
                <a:lnTo>
                  <a:pt x="72630" y="52200"/>
                </a:lnTo>
                <a:lnTo>
                  <a:pt x="72530" y="52200"/>
                </a:lnTo>
                <a:lnTo>
                  <a:pt x="72440" y="52190"/>
                </a:lnTo>
                <a:lnTo>
                  <a:pt x="72340" y="52180"/>
                </a:lnTo>
                <a:lnTo>
                  <a:pt x="72190" y="52180"/>
                </a:lnTo>
                <a:lnTo>
                  <a:pt x="71990" y="52170"/>
                </a:lnTo>
                <a:lnTo>
                  <a:pt x="71810" y="52150"/>
                </a:lnTo>
                <a:lnTo>
                  <a:pt x="71710" y="52090"/>
                </a:lnTo>
                <a:lnTo>
                  <a:pt x="71700" y="52040"/>
                </a:lnTo>
                <a:lnTo>
                  <a:pt x="71680" y="51990"/>
                </a:lnTo>
                <a:lnTo>
                  <a:pt x="71670" y="51940"/>
                </a:lnTo>
                <a:lnTo>
                  <a:pt x="71650" y="51900"/>
                </a:lnTo>
                <a:lnTo>
                  <a:pt x="71660" y="51880"/>
                </a:lnTo>
                <a:lnTo>
                  <a:pt x="71670" y="51880"/>
                </a:lnTo>
                <a:lnTo>
                  <a:pt x="71680" y="51870"/>
                </a:lnTo>
                <a:lnTo>
                  <a:pt x="71690" y="51860"/>
                </a:lnTo>
                <a:lnTo>
                  <a:pt x="71690" y="51840"/>
                </a:lnTo>
                <a:lnTo>
                  <a:pt x="71680" y="51810"/>
                </a:lnTo>
                <a:lnTo>
                  <a:pt x="71680" y="51790"/>
                </a:lnTo>
                <a:lnTo>
                  <a:pt x="71670" y="51770"/>
                </a:lnTo>
                <a:lnTo>
                  <a:pt x="71630" y="51720"/>
                </a:lnTo>
                <a:lnTo>
                  <a:pt x="71560" y="51670"/>
                </a:lnTo>
                <a:lnTo>
                  <a:pt x="71480" y="51640"/>
                </a:lnTo>
                <a:lnTo>
                  <a:pt x="71410" y="51620"/>
                </a:lnTo>
                <a:lnTo>
                  <a:pt x="71380" y="51570"/>
                </a:lnTo>
                <a:lnTo>
                  <a:pt x="71340" y="51530"/>
                </a:lnTo>
                <a:lnTo>
                  <a:pt x="71300" y="51490"/>
                </a:lnTo>
                <a:lnTo>
                  <a:pt x="71250" y="51450"/>
                </a:lnTo>
                <a:lnTo>
                  <a:pt x="71160" y="51350"/>
                </a:lnTo>
                <a:lnTo>
                  <a:pt x="71070" y="51250"/>
                </a:lnTo>
                <a:lnTo>
                  <a:pt x="70990" y="51150"/>
                </a:lnTo>
                <a:lnTo>
                  <a:pt x="70900" y="51050"/>
                </a:lnTo>
                <a:lnTo>
                  <a:pt x="70900" y="51010"/>
                </a:lnTo>
                <a:lnTo>
                  <a:pt x="70910" y="50980"/>
                </a:lnTo>
                <a:lnTo>
                  <a:pt x="70920" y="50940"/>
                </a:lnTo>
                <a:lnTo>
                  <a:pt x="70930" y="50910"/>
                </a:lnTo>
                <a:lnTo>
                  <a:pt x="70960" y="50890"/>
                </a:lnTo>
                <a:lnTo>
                  <a:pt x="70990" y="50880"/>
                </a:lnTo>
                <a:lnTo>
                  <a:pt x="71020" y="50870"/>
                </a:lnTo>
                <a:lnTo>
                  <a:pt x="71040" y="50850"/>
                </a:lnTo>
                <a:lnTo>
                  <a:pt x="71040" y="50830"/>
                </a:lnTo>
                <a:lnTo>
                  <a:pt x="71050" y="50800"/>
                </a:lnTo>
                <a:lnTo>
                  <a:pt x="71050" y="50760"/>
                </a:lnTo>
                <a:lnTo>
                  <a:pt x="71060" y="50740"/>
                </a:lnTo>
                <a:lnTo>
                  <a:pt x="71060" y="50700"/>
                </a:lnTo>
                <a:lnTo>
                  <a:pt x="71070" y="50660"/>
                </a:lnTo>
                <a:lnTo>
                  <a:pt x="71060" y="50620"/>
                </a:lnTo>
                <a:lnTo>
                  <a:pt x="71030" y="50600"/>
                </a:lnTo>
                <a:lnTo>
                  <a:pt x="71020" y="50600"/>
                </a:lnTo>
                <a:lnTo>
                  <a:pt x="70990" y="50600"/>
                </a:lnTo>
                <a:lnTo>
                  <a:pt x="70960" y="50600"/>
                </a:lnTo>
                <a:lnTo>
                  <a:pt x="70940" y="50600"/>
                </a:lnTo>
                <a:lnTo>
                  <a:pt x="70920" y="50620"/>
                </a:lnTo>
                <a:lnTo>
                  <a:pt x="70940" y="50650"/>
                </a:lnTo>
                <a:lnTo>
                  <a:pt x="70950" y="50670"/>
                </a:lnTo>
                <a:lnTo>
                  <a:pt x="70930" y="50680"/>
                </a:lnTo>
                <a:lnTo>
                  <a:pt x="70900" y="50670"/>
                </a:lnTo>
                <a:lnTo>
                  <a:pt x="70870" y="50660"/>
                </a:lnTo>
                <a:lnTo>
                  <a:pt x="70840" y="50650"/>
                </a:lnTo>
                <a:lnTo>
                  <a:pt x="70810" y="50660"/>
                </a:lnTo>
                <a:lnTo>
                  <a:pt x="70780" y="50730"/>
                </a:lnTo>
                <a:lnTo>
                  <a:pt x="70750" y="50780"/>
                </a:lnTo>
                <a:lnTo>
                  <a:pt x="70690" y="50800"/>
                </a:lnTo>
                <a:lnTo>
                  <a:pt x="70610" y="50810"/>
                </a:lnTo>
                <a:lnTo>
                  <a:pt x="70600" y="50830"/>
                </a:lnTo>
                <a:lnTo>
                  <a:pt x="70590" y="50840"/>
                </a:lnTo>
                <a:lnTo>
                  <a:pt x="70580" y="50850"/>
                </a:lnTo>
                <a:lnTo>
                  <a:pt x="70580" y="50870"/>
                </a:lnTo>
                <a:lnTo>
                  <a:pt x="70520" y="50870"/>
                </a:lnTo>
                <a:lnTo>
                  <a:pt x="70450" y="50870"/>
                </a:lnTo>
                <a:lnTo>
                  <a:pt x="70390" y="50890"/>
                </a:lnTo>
                <a:lnTo>
                  <a:pt x="70330" y="50920"/>
                </a:lnTo>
                <a:lnTo>
                  <a:pt x="70310" y="50950"/>
                </a:lnTo>
                <a:lnTo>
                  <a:pt x="70290" y="50990"/>
                </a:lnTo>
                <a:lnTo>
                  <a:pt x="70260" y="51020"/>
                </a:lnTo>
                <a:lnTo>
                  <a:pt x="70220" y="51030"/>
                </a:lnTo>
                <a:lnTo>
                  <a:pt x="70190" y="51040"/>
                </a:lnTo>
                <a:lnTo>
                  <a:pt x="70140" y="51070"/>
                </a:lnTo>
                <a:lnTo>
                  <a:pt x="70090" y="51100"/>
                </a:lnTo>
                <a:lnTo>
                  <a:pt x="70050" y="51120"/>
                </a:lnTo>
                <a:lnTo>
                  <a:pt x="70040" y="51120"/>
                </a:lnTo>
                <a:lnTo>
                  <a:pt x="70030" y="51140"/>
                </a:lnTo>
                <a:lnTo>
                  <a:pt x="70030" y="51150"/>
                </a:lnTo>
                <a:lnTo>
                  <a:pt x="70030" y="51170"/>
                </a:lnTo>
                <a:lnTo>
                  <a:pt x="70020" y="51190"/>
                </a:lnTo>
                <a:lnTo>
                  <a:pt x="70000" y="51200"/>
                </a:lnTo>
                <a:lnTo>
                  <a:pt x="69970" y="51200"/>
                </a:lnTo>
                <a:lnTo>
                  <a:pt x="69940" y="51200"/>
                </a:lnTo>
                <a:lnTo>
                  <a:pt x="69910" y="51240"/>
                </a:lnTo>
                <a:lnTo>
                  <a:pt x="69870" y="51250"/>
                </a:lnTo>
                <a:lnTo>
                  <a:pt x="69840" y="51240"/>
                </a:lnTo>
                <a:lnTo>
                  <a:pt x="69790" y="51220"/>
                </a:lnTo>
                <a:lnTo>
                  <a:pt x="69730" y="51220"/>
                </a:lnTo>
                <a:lnTo>
                  <a:pt x="69680" y="51240"/>
                </a:lnTo>
                <a:lnTo>
                  <a:pt x="69630" y="51270"/>
                </a:lnTo>
                <a:lnTo>
                  <a:pt x="69560" y="51280"/>
                </a:lnTo>
                <a:lnTo>
                  <a:pt x="69550" y="51290"/>
                </a:lnTo>
                <a:lnTo>
                  <a:pt x="69540" y="51290"/>
                </a:lnTo>
                <a:lnTo>
                  <a:pt x="69530" y="51280"/>
                </a:lnTo>
                <a:lnTo>
                  <a:pt x="69520" y="51280"/>
                </a:lnTo>
                <a:lnTo>
                  <a:pt x="69470" y="51260"/>
                </a:lnTo>
                <a:lnTo>
                  <a:pt x="69420" y="51250"/>
                </a:lnTo>
                <a:lnTo>
                  <a:pt x="69380" y="51230"/>
                </a:lnTo>
                <a:lnTo>
                  <a:pt x="69340" y="51180"/>
                </a:lnTo>
                <a:lnTo>
                  <a:pt x="69280" y="51060"/>
                </a:lnTo>
                <a:lnTo>
                  <a:pt x="69220" y="50940"/>
                </a:lnTo>
                <a:lnTo>
                  <a:pt x="69160" y="50820"/>
                </a:lnTo>
                <a:lnTo>
                  <a:pt x="69100" y="50700"/>
                </a:lnTo>
                <a:lnTo>
                  <a:pt x="69050" y="50610"/>
                </a:lnTo>
                <a:lnTo>
                  <a:pt x="69020" y="50520"/>
                </a:lnTo>
                <a:lnTo>
                  <a:pt x="69020" y="50440"/>
                </a:lnTo>
                <a:lnTo>
                  <a:pt x="69050" y="50350"/>
                </a:lnTo>
                <a:lnTo>
                  <a:pt x="69060" y="50330"/>
                </a:lnTo>
                <a:lnTo>
                  <a:pt x="69060" y="50320"/>
                </a:lnTo>
                <a:lnTo>
                  <a:pt x="69070" y="50310"/>
                </a:lnTo>
                <a:lnTo>
                  <a:pt x="69080" y="50290"/>
                </a:lnTo>
                <a:lnTo>
                  <a:pt x="69180" y="50180"/>
                </a:lnTo>
                <a:lnTo>
                  <a:pt x="69270" y="50070"/>
                </a:lnTo>
                <a:lnTo>
                  <a:pt x="69350" y="49950"/>
                </a:lnTo>
                <a:lnTo>
                  <a:pt x="69400" y="49800"/>
                </a:lnTo>
                <a:lnTo>
                  <a:pt x="69350" y="49710"/>
                </a:lnTo>
                <a:lnTo>
                  <a:pt x="69320" y="49610"/>
                </a:lnTo>
                <a:lnTo>
                  <a:pt x="69280" y="49510"/>
                </a:lnTo>
                <a:lnTo>
                  <a:pt x="69220" y="49430"/>
                </a:lnTo>
                <a:lnTo>
                  <a:pt x="69200" y="49410"/>
                </a:lnTo>
                <a:lnTo>
                  <a:pt x="69180" y="49400"/>
                </a:lnTo>
                <a:lnTo>
                  <a:pt x="69160" y="49390"/>
                </a:lnTo>
                <a:lnTo>
                  <a:pt x="69140" y="49380"/>
                </a:lnTo>
                <a:lnTo>
                  <a:pt x="69120" y="49380"/>
                </a:lnTo>
                <a:lnTo>
                  <a:pt x="69090" y="49370"/>
                </a:lnTo>
                <a:lnTo>
                  <a:pt x="69070" y="49360"/>
                </a:lnTo>
                <a:lnTo>
                  <a:pt x="69040" y="49360"/>
                </a:lnTo>
                <a:lnTo>
                  <a:pt x="69010" y="49350"/>
                </a:lnTo>
                <a:lnTo>
                  <a:pt x="68970" y="49340"/>
                </a:lnTo>
                <a:lnTo>
                  <a:pt x="68940" y="49320"/>
                </a:lnTo>
                <a:lnTo>
                  <a:pt x="68910" y="49300"/>
                </a:lnTo>
                <a:lnTo>
                  <a:pt x="68880" y="49290"/>
                </a:lnTo>
                <a:lnTo>
                  <a:pt x="68860" y="49290"/>
                </a:lnTo>
                <a:lnTo>
                  <a:pt x="68830" y="49290"/>
                </a:lnTo>
                <a:lnTo>
                  <a:pt x="68800" y="49300"/>
                </a:lnTo>
                <a:lnTo>
                  <a:pt x="68790" y="49300"/>
                </a:lnTo>
                <a:lnTo>
                  <a:pt x="68780" y="49300"/>
                </a:lnTo>
                <a:lnTo>
                  <a:pt x="68770" y="49300"/>
                </a:lnTo>
                <a:lnTo>
                  <a:pt x="68740" y="49300"/>
                </a:lnTo>
                <a:lnTo>
                  <a:pt x="68690" y="49300"/>
                </a:lnTo>
                <a:lnTo>
                  <a:pt x="68650" y="49300"/>
                </a:lnTo>
                <a:lnTo>
                  <a:pt x="68620" y="49280"/>
                </a:lnTo>
                <a:lnTo>
                  <a:pt x="68560" y="49270"/>
                </a:lnTo>
                <a:lnTo>
                  <a:pt x="68520" y="49270"/>
                </a:lnTo>
                <a:lnTo>
                  <a:pt x="68500" y="49290"/>
                </a:lnTo>
                <a:lnTo>
                  <a:pt x="68460" y="49340"/>
                </a:lnTo>
                <a:lnTo>
                  <a:pt x="68450" y="49360"/>
                </a:lnTo>
                <a:lnTo>
                  <a:pt x="68410" y="49370"/>
                </a:lnTo>
                <a:lnTo>
                  <a:pt x="68370" y="49360"/>
                </a:lnTo>
                <a:lnTo>
                  <a:pt x="68330" y="49350"/>
                </a:lnTo>
                <a:lnTo>
                  <a:pt x="68300" y="49340"/>
                </a:lnTo>
                <a:lnTo>
                  <a:pt x="68270" y="49300"/>
                </a:lnTo>
                <a:lnTo>
                  <a:pt x="68270" y="49280"/>
                </a:lnTo>
                <a:lnTo>
                  <a:pt x="68280" y="49250"/>
                </a:lnTo>
                <a:lnTo>
                  <a:pt x="68270" y="49230"/>
                </a:lnTo>
                <a:lnTo>
                  <a:pt x="68240" y="49220"/>
                </a:lnTo>
                <a:lnTo>
                  <a:pt x="68210" y="49230"/>
                </a:lnTo>
                <a:lnTo>
                  <a:pt x="68170" y="49230"/>
                </a:lnTo>
                <a:lnTo>
                  <a:pt x="68160" y="49220"/>
                </a:lnTo>
                <a:lnTo>
                  <a:pt x="68140" y="49210"/>
                </a:lnTo>
                <a:lnTo>
                  <a:pt x="68130" y="49200"/>
                </a:lnTo>
                <a:lnTo>
                  <a:pt x="68100" y="49180"/>
                </a:lnTo>
                <a:lnTo>
                  <a:pt x="68080" y="49100"/>
                </a:lnTo>
                <a:lnTo>
                  <a:pt x="68060" y="49010"/>
                </a:lnTo>
                <a:lnTo>
                  <a:pt x="68040" y="48930"/>
                </a:lnTo>
                <a:lnTo>
                  <a:pt x="68010" y="48880"/>
                </a:lnTo>
                <a:lnTo>
                  <a:pt x="67980" y="48840"/>
                </a:lnTo>
                <a:lnTo>
                  <a:pt x="67940" y="48800"/>
                </a:lnTo>
                <a:lnTo>
                  <a:pt x="67900" y="48770"/>
                </a:lnTo>
                <a:lnTo>
                  <a:pt x="67880" y="48760"/>
                </a:lnTo>
                <a:lnTo>
                  <a:pt x="67850" y="48750"/>
                </a:lnTo>
                <a:lnTo>
                  <a:pt x="67830" y="48730"/>
                </a:lnTo>
                <a:lnTo>
                  <a:pt x="67810" y="48710"/>
                </a:lnTo>
                <a:lnTo>
                  <a:pt x="67730" y="48620"/>
                </a:lnTo>
                <a:lnTo>
                  <a:pt x="67680" y="48500"/>
                </a:lnTo>
                <a:lnTo>
                  <a:pt x="67630" y="48360"/>
                </a:lnTo>
                <a:lnTo>
                  <a:pt x="67610" y="48240"/>
                </a:lnTo>
                <a:lnTo>
                  <a:pt x="67580" y="48160"/>
                </a:lnTo>
                <a:lnTo>
                  <a:pt x="67530" y="48110"/>
                </a:lnTo>
                <a:lnTo>
                  <a:pt x="67470" y="48080"/>
                </a:lnTo>
                <a:lnTo>
                  <a:pt x="67380" y="48060"/>
                </a:lnTo>
                <a:lnTo>
                  <a:pt x="67250" y="48040"/>
                </a:lnTo>
                <a:lnTo>
                  <a:pt x="67140" y="48000"/>
                </a:lnTo>
                <a:lnTo>
                  <a:pt x="67050" y="47940"/>
                </a:lnTo>
                <a:lnTo>
                  <a:pt x="66940" y="47850"/>
                </a:lnTo>
                <a:lnTo>
                  <a:pt x="66920" y="47830"/>
                </a:lnTo>
                <a:lnTo>
                  <a:pt x="66900" y="47810"/>
                </a:lnTo>
                <a:lnTo>
                  <a:pt x="66870" y="47790"/>
                </a:lnTo>
                <a:lnTo>
                  <a:pt x="66850" y="47770"/>
                </a:lnTo>
                <a:lnTo>
                  <a:pt x="66870" y="47860"/>
                </a:lnTo>
                <a:lnTo>
                  <a:pt x="66900" y="47960"/>
                </a:lnTo>
                <a:lnTo>
                  <a:pt x="66930" y="48070"/>
                </a:lnTo>
                <a:lnTo>
                  <a:pt x="66940" y="48170"/>
                </a:lnTo>
                <a:lnTo>
                  <a:pt x="66910" y="48260"/>
                </a:lnTo>
                <a:lnTo>
                  <a:pt x="66850" y="48350"/>
                </a:lnTo>
                <a:lnTo>
                  <a:pt x="66780" y="48430"/>
                </a:lnTo>
                <a:lnTo>
                  <a:pt x="66710" y="48500"/>
                </a:lnTo>
                <a:lnTo>
                  <a:pt x="66700" y="48510"/>
                </a:lnTo>
                <a:lnTo>
                  <a:pt x="66690" y="48520"/>
                </a:lnTo>
                <a:lnTo>
                  <a:pt x="66680" y="48540"/>
                </a:lnTo>
                <a:lnTo>
                  <a:pt x="66670" y="48550"/>
                </a:lnTo>
                <a:lnTo>
                  <a:pt x="66640" y="48500"/>
                </a:lnTo>
                <a:lnTo>
                  <a:pt x="66590" y="48450"/>
                </a:lnTo>
                <a:lnTo>
                  <a:pt x="66540" y="48400"/>
                </a:lnTo>
                <a:lnTo>
                  <a:pt x="66500" y="48340"/>
                </a:lnTo>
                <a:lnTo>
                  <a:pt x="66490" y="48270"/>
                </a:lnTo>
                <a:lnTo>
                  <a:pt x="66490" y="48180"/>
                </a:lnTo>
                <a:lnTo>
                  <a:pt x="66460" y="48120"/>
                </a:lnTo>
                <a:lnTo>
                  <a:pt x="66390" y="48130"/>
                </a:lnTo>
                <a:lnTo>
                  <a:pt x="66380" y="48130"/>
                </a:lnTo>
                <a:lnTo>
                  <a:pt x="66370" y="48130"/>
                </a:lnTo>
                <a:lnTo>
                  <a:pt x="66290" y="48150"/>
                </a:lnTo>
                <a:lnTo>
                  <a:pt x="66220" y="48160"/>
                </a:lnTo>
                <a:lnTo>
                  <a:pt x="66150" y="48180"/>
                </a:lnTo>
                <a:lnTo>
                  <a:pt x="66080" y="48200"/>
                </a:lnTo>
                <a:lnTo>
                  <a:pt x="66040" y="48210"/>
                </a:lnTo>
                <a:lnTo>
                  <a:pt x="66000" y="48220"/>
                </a:lnTo>
                <a:lnTo>
                  <a:pt x="65960" y="48220"/>
                </a:lnTo>
                <a:lnTo>
                  <a:pt x="65920" y="48240"/>
                </a:lnTo>
                <a:lnTo>
                  <a:pt x="65890" y="48260"/>
                </a:lnTo>
                <a:lnTo>
                  <a:pt x="65850" y="48300"/>
                </a:lnTo>
                <a:lnTo>
                  <a:pt x="65810" y="48330"/>
                </a:lnTo>
                <a:lnTo>
                  <a:pt x="65770" y="48340"/>
                </a:lnTo>
                <a:lnTo>
                  <a:pt x="65730" y="48320"/>
                </a:lnTo>
                <a:lnTo>
                  <a:pt x="65680" y="48330"/>
                </a:lnTo>
                <a:lnTo>
                  <a:pt x="65640" y="48330"/>
                </a:lnTo>
                <a:lnTo>
                  <a:pt x="65600" y="48320"/>
                </a:lnTo>
                <a:lnTo>
                  <a:pt x="65570" y="48280"/>
                </a:lnTo>
                <a:lnTo>
                  <a:pt x="65580" y="48220"/>
                </a:lnTo>
                <a:lnTo>
                  <a:pt x="65610" y="48170"/>
                </a:lnTo>
                <a:lnTo>
                  <a:pt x="65630" y="48120"/>
                </a:lnTo>
                <a:lnTo>
                  <a:pt x="65610" y="48070"/>
                </a:lnTo>
                <a:lnTo>
                  <a:pt x="65580" y="48040"/>
                </a:lnTo>
                <a:lnTo>
                  <a:pt x="65540" y="47990"/>
                </a:lnTo>
                <a:lnTo>
                  <a:pt x="65530" y="47930"/>
                </a:lnTo>
                <a:lnTo>
                  <a:pt x="65530" y="47910"/>
                </a:lnTo>
                <a:lnTo>
                  <a:pt x="65530" y="47880"/>
                </a:lnTo>
                <a:lnTo>
                  <a:pt x="65520" y="47860"/>
                </a:lnTo>
                <a:lnTo>
                  <a:pt x="65510" y="47840"/>
                </a:lnTo>
                <a:lnTo>
                  <a:pt x="65500" y="47830"/>
                </a:lnTo>
                <a:lnTo>
                  <a:pt x="65500" y="47820"/>
                </a:lnTo>
                <a:lnTo>
                  <a:pt x="65470" y="47810"/>
                </a:lnTo>
                <a:lnTo>
                  <a:pt x="65440" y="47800"/>
                </a:lnTo>
                <a:lnTo>
                  <a:pt x="65410" y="47800"/>
                </a:lnTo>
                <a:lnTo>
                  <a:pt x="65380" y="47790"/>
                </a:lnTo>
                <a:lnTo>
                  <a:pt x="65350" y="47790"/>
                </a:lnTo>
                <a:lnTo>
                  <a:pt x="65320" y="47770"/>
                </a:lnTo>
                <a:lnTo>
                  <a:pt x="65290" y="47750"/>
                </a:lnTo>
                <a:lnTo>
                  <a:pt x="65250" y="47750"/>
                </a:lnTo>
                <a:lnTo>
                  <a:pt x="65210" y="47770"/>
                </a:lnTo>
                <a:lnTo>
                  <a:pt x="65160" y="47790"/>
                </a:lnTo>
                <a:lnTo>
                  <a:pt x="65120" y="47800"/>
                </a:lnTo>
                <a:lnTo>
                  <a:pt x="65060" y="47780"/>
                </a:lnTo>
                <a:lnTo>
                  <a:pt x="65040" y="47770"/>
                </a:lnTo>
                <a:lnTo>
                  <a:pt x="65020" y="47740"/>
                </a:lnTo>
                <a:lnTo>
                  <a:pt x="65000" y="47720"/>
                </a:lnTo>
                <a:lnTo>
                  <a:pt x="64980" y="47690"/>
                </a:lnTo>
                <a:lnTo>
                  <a:pt x="64950" y="47610"/>
                </a:lnTo>
                <a:lnTo>
                  <a:pt x="64920" y="47510"/>
                </a:lnTo>
                <a:lnTo>
                  <a:pt x="64910" y="47420"/>
                </a:lnTo>
                <a:lnTo>
                  <a:pt x="64940" y="47340"/>
                </a:lnTo>
                <a:lnTo>
                  <a:pt x="64940" y="47330"/>
                </a:lnTo>
                <a:lnTo>
                  <a:pt x="64950" y="47330"/>
                </a:lnTo>
                <a:lnTo>
                  <a:pt x="64970" y="47310"/>
                </a:lnTo>
                <a:lnTo>
                  <a:pt x="64990" y="47300"/>
                </a:lnTo>
                <a:lnTo>
                  <a:pt x="65010" y="47280"/>
                </a:lnTo>
                <a:lnTo>
                  <a:pt x="65030" y="47260"/>
                </a:lnTo>
                <a:lnTo>
                  <a:pt x="65050" y="47230"/>
                </a:lnTo>
                <a:lnTo>
                  <a:pt x="65060" y="47190"/>
                </a:lnTo>
                <a:lnTo>
                  <a:pt x="65080" y="47160"/>
                </a:lnTo>
                <a:lnTo>
                  <a:pt x="65110" y="47140"/>
                </a:lnTo>
                <a:lnTo>
                  <a:pt x="65170" y="47120"/>
                </a:lnTo>
                <a:lnTo>
                  <a:pt x="65220" y="47110"/>
                </a:lnTo>
                <a:lnTo>
                  <a:pt x="65240" y="47090"/>
                </a:lnTo>
                <a:lnTo>
                  <a:pt x="65240" y="47020"/>
                </a:lnTo>
                <a:lnTo>
                  <a:pt x="65230" y="46990"/>
                </a:lnTo>
                <a:lnTo>
                  <a:pt x="65220" y="46950"/>
                </a:lnTo>
                <a:lnTo>
                  <a:pt x="65200" y="46920"/>
                </a:lnTo>
                <a:lnTo>
                  <a:pt x="65190" y="46880"/>
                </a:lnTo>
                <a:lnTo>
                  <a:pt x="65190" y="46870"/>
                </a:lnTo>
                <a:lnTo>
                  <a:pt x="65190" y="46860"/>
                </a:lnTo>
                <a:lnTo>
                  <a:pt x="65190" y="46850"/>
                </a:lnTo>
                <a:lnTo>
                  <a:pt x="65190" y="46830"/>
                </a:lnTo>
                <a:lnTo>
                  <a:pt x="65180" y="46830"/>
                </a:lnTo>
                <a:lnTo>
                  <a:pt x="65180" y="46820"/>
                </a:lnTo>
                <a:lnTo>
                  <a:pt x="65180" y="46810"/>
                </a:lnTo>
                <a:lnTo>
                  <a:pt x="65180" y="46800"/>
                </a:lnTo>
                <a:lnTo>
                  <a:pt x="65180" y="46790"/>
                </a:lnTo>
                <a:lnTo>
                  <a:pt x="65180" y="46780"/>
                </a:lnTo>
                <a:lnTo>
                  <a:pt x="65180" y="46760"/>
                </a:lnTo>
                <a:lnTo>
                  <a:pt x="65180" y="46750"/>
                </a:lnTo>
                <a:lnTo>
                  <a:pt x="65180" y="46710"/>
                </a:lnTo>
                <a:lnTo>
                  <a:pt x="65170" y="46680"/>
                </a:lnTo>
                <a:lnTo>
                  <a:pt x="65160" y="46640"/>
                </a:lnTo>
                <a:lnTo>
                  <a:pt x="65150" y="46610"/>
                </a:lnTo>
                <a:lnTo>
                  <a:pt x="65130" y="46540"/>
                </a:lnTo>
                <a:lnTo>
                  <a:pt x="65110" y="46440"/>
                </a:lnTo>
                <a:lnTo>
                  <a:pt x="65110" y="46350"/>
                </a:lnTo>
                <a:lnTo>
                  <a:pt x="65130" y="46270"/>
                </a:lnTo>
                <a:lnTo>
                  <a:pt x="65160" y="46260"/>
                </a:lnTo>
                <a:lnTo>
                  <a:pt x="65190" y="46260"/>
                </a:lnTo>
                <a:lnTo>
                  <a:pt x="65230" y="46250"/>
                </a:lnTo>
                <a:lnTo>
                  <a:pt x="65260" y="46250"/>
                </a:lnTo>
                <a:lnTo>
                  <a:pt x="65300" y="46230"/>
                </a:lnTo>
                <a:lnTo>
                  <a:pt x="65340" y="46210"/>
                </a:lnTo>
                <a:lnTo>
                  <a:pt x="65370" y="46190"/>
                </a:lnTo>
                <a:lnTo>
                  <a:pt x="65410" y="46170"/>
                </a:lnTo>
                <a:lnTo>
                  <a:pt x="65460" y="46180"/>
                </a:lnTo>
                <a:lnTo>
                  <a:pt x="65520" y="46210"/>
                </a:lnTo>
                <a:lnTo>
                  <a:pt x="65580" y="46220"/>
                </a:lnTo>
                <a:lnTo>
                  <a:pt x="65610" y="46190"/>
                </a:lnTo>
                <a:lnTo>
                  <a:pt x="65620" y="46160"/>
                </a:lnTo>
                <a:lnTo>
                  <a:pt x="65630" y="46140"/>
                </a:lnTo>
                <a:lnTo>
                  <a:pt x="65650" y="46130"/>
                </a:lnTo>
                <a:lnTo>
                  <a:pt x="65680" y="46120"/>
                </a:lnTo>
                <a:lnTo>
                  <a:pt x="65690" y="46130"/>
                </a:lnTo>
                <a:lnTo>
                  <a:pt x="65700" y="46130"/>
                </a:lnTo>
                <a:lnTo>
                  <a:pt x="65710" y="46130"/>
                </a:lnTo>
                <a:lnTo>
                  <a:pt x="65720" y="46130"/>
                </a:lnTo>
                <a:lnTo>
                  <a:pt x="65740" y="46130"/>
                </a:lnTo>
                <a:lnTo>
                  <a:pt x="65760" y="46120"/>
                </a:lnTo>
                <a:lnTo>
                  <a:pt x="65780" y="46100"/>
                </a:lnTo>
                <a:lnTo>
                  <a:pt x="65800" y="46080"/>
                </a:lnTo>
                <a:lnTo>
                  <a:pt x="65810" y="46070"/>
                </a:lnTo>
                <a:lnTo>
                  <a:pt x="65820" y="46050"/>
                </a:lnTo>
                <a:lnTo>
                  <a:pt x="65830" y="46040"/>
                </a:lnTo>
                <a:lnTo>
                  <a:pt x="65850" y="46020"/>
                </a:lnTo>
                <a:lnTo>
                  <a:pt x="65860" y="46000"/>
                </a:lnTo>
                <a:lnTo>
                  <a:pt x="65870" y="45990"/>
                </a:lnTo>
                <a:lnTo>
                  <a:pt x="65890" y="45970"/>
                </a:lnTo>
                <a:lnTo>
                  <a:pt x="65910" y="45960"/>
                </a:lnTo>
                <a:lnTo>
                  <a:pt x="65920" y="45940"/>
                </a:lnTo>
                <a:lnTo>
                  <a:pt x="65940" y="45930"/>
                </a:lnTo>
                <a:lnTo>
                  <a:pt x="65940" y="45910"/>
                </a:lnTo>
                <a:lnTo>
                  <a:pt x="65940" y="45890"/>
                </a:lnTo>
                <a:lnTo>
                  <a:pt x="65910" y="45870"/>
                </a:lnTo>
                <a:lnTo>
                  <a:pt x="65870" y="45840"/>
                </a:lnTo>
                <a:lnTo>
                  <a:pt x="65830" y="45830"/>
                </a:lnTo>
                <a:lnTo>
                  <a:pt x="65790" y="45810"/>
                </a:lnTo>
                <a:lnTo>
                  <a:pt x="65750" y="45800"/>
                </a:lnTo>
                <a:lnTo>
                  <a:pt x="65720" y="45790"/>
                </a:lnTo>
                <a:lnTo>
                  <a:pt x="65680" y="45800"/>
                </a:lnTo>
                <a:lnTo>
                  <a:pt x="65640" y="45820"/>
                </a:lnTo>
                <a:lnTo>
                  <a:pt x="65630" y="45820"/>
                </a:lnTo>
                <a:lnTo>
                  <a:pt x="65630" y="45830"/>
                </a:lnTo>
                <a:lnTo>
                  <a:pt x="65570" y="45840"/>
                </a:lnTo>
                <a:lnTo>
                  <a:pt x="65490" y="45820"/>
                </a:lnTo>
                <a:lnTo>
                  <a:pt x="65410" y="45780"/>
                </a:lnTo>
                <a:lnTo>
                  <a:pt x="65340" y="45770"/>
                </a:lnTo>
                <a:lnTo>
                  <a:pt x="65330" y="45760"/>
                </a:lnTo>
                <a:lnTo>
                  <a:pt x="65310" y="45760"/>
                </a:lnTo>
                <a:lnTo>
                  <a:pt x="65300" y="45760"/>
                </a:lnTo>
                <a:lnTo>
                  <a:pt x="65290" y="45760"/>
                </a:lnTo>
                <a:lnTo>
                  <a:pt x="65240" y="45730"/>
                </a:lnTo>
                <a:lnTo>
                  <a:pt x="65200" y="45670"/>
                </a:lnTo>
                <a:lnTo>
                  <a:pt x="65160" y="45600"/>
                </a:lnTo>
                <a:lnTo>
                  <a:pt x="65110" y="45550"/>
                </a:lnTo>
                <a:lnTo>
                  <a:pt x="65080" y="45540"/>
                </a:lnTo>
                <a:lnTo>
                  <a:pt x="65050" y="45560"/>
                </a:lnTo>
                <a:lnTo>
                  <a:pt x="65010" y="45570"/>
                </a:lnTo>
                <a:lnTo>
                  <a:pt x="64980" y="45580"/>
                </a:lnTo>
                <a:lnTo>
                  <a:pt x="64960" y="45560"/>
                </a:lnTo>
                <a:lnTo>
                  <a:pt x="64940" y="45540"/>
                </a:lnTo>
                <a:lnTo>
                  <a:pt x="64930" y="45510"/>
                </a:lnTo>
                <a:lnTo>
                  <a:pt x="64910" y="45490"/>
                </a:lnTo>
                <a:lnTo>
                  <a:pt x="64870" y="45480"/>
                </a:lnTo>
                <a:lnTo>
                  <a:pt x="64820" y="45480"/>
                </a:lnTo>
                <a:lnTo>
                  <a:pt x="64780" y="45480"/>
                </a:lnTo>
                <a:lnTo>
                  <a:pt x="64740" y="45460"/>
                </a:lnTo>
                <a:lnTo>
                  <a:pt x="64720" y="45410"/>
                </a:lnTo>
                <a:lnTo>
                  <a:pt x="64740" y="45390"/>
                </a:lnTo>
                <a:lnTo>
                  <a:pt x="64790" y="45380"/>
                </a:lnTo>
                <a:lnTo>
                  <a:pt x="64830" y="45390"/>
                </a:lnTo>
                <a:lnTo>
                  <a:pt x="64890" y="45380"/>
                </a:lnTo>
                <a:lnTo>
                  <a:pt x="64940" y="45350"/>
                </a:lnTo>
                <a:lnTo>
                  <a:pt x="64970" y="45300"/>
                </a:lnTo>
                <a:lnTo>
                  <a:pt x="64940" y="45240"/>
                </a:lnTo>
                <a:lnTo>
                  <a:pt x="64920" y="45230"/>
                </a:lnTo>
                <a:lnTo>
                  <a:pt x="64910" y="45210"/>
                </a:lnTo>
                <a:lnTo>
                  <a:pt x="64890" y="45200"/>
                </a:lnTo>
                <a:lnTo>
                  <a:pt x="64870" y="45190"/>
                </a:lnTo>
                <a:lnTo>
                  <a:pt x="64860" y="45170"/>
                </a:lnTo>
                <a:lnTo>
                  <a:pt x="64860" y="45140"/>
                </a:lnTo>
                <a:lnTo>
                  <a:pt x="64870" y="45110"/>
                </a:lnTo>
                <a:lnTo>
                  <a:pt x="64870" y="45090"/>
                </a:lnTo>
                <a:lnTo>
                  <a:pt x="64830" y="45060"/>
                </a:lnTo>
                <a:lnTo>
                  <a:pt x="64790" y="45040"/>
                </a:lnTo>
                <a:lnTo>
                  <a:pt x="64760" y="45010"/>
                </a:lnTo>
                <a:lnTo>
                  <a:pt x="64770" y="44960"/>
                </a:lnTo>
                <a:lnTo>
                  <a:pt x="64770" y="44950"/>
                </a:lnTo>
                <a:lnTo>
                  <a:pt x="64770" y="44940"/>
                </a:lnTo>
                <a:lnTo>
                  <a:pt x="64770" y="44930"/>
                </a:lnTo>
                <a:lnTo>
                  <a:pt x="64770" y="44870"/>
                </a:lnTo>
                <a:lnTo>
                  <a:pt x="64790" y="44790"/>
                </a:lnTo>
                <a:lnTo>
                  <a:pt x="64820" y="44740"/>
                </a:lnTo>
                <a:lnTo>
                  <a:pt x="64870" y="44740"/>
                </a:lnTo>
                <a:lnTo>
                  <a:pt x="64960" y="44650"/>
                </a:lnTo>
                <a:lnTo>
                  <a:pt x="65010" y="44480"/>
                </a:lnTo>
                <a:lnTo>
                  <a:pt x="65020" y="44300"/>
                </a:lnTo>
                <a:lnTo>
                  <a:pt x="65010" y="44170"/>
                </a:lnTo>
                <a:lnTo>
                  <a:pt x="65000" y="44150"/>
                </a:lnTo>
                <a:lnTo>
                  <a:pt x="65000" y="44120"/>
                </a:lnTo>
                <a:lnTo>
                  <a:pt x="65000" y="44100"/>
                </a:lnTo>
                <a:lnTo>
                  <a:pt x="65000" y="44070"/>
                </a:lnTo>
                <a:lnTo>
                  <a:pt x="65000" y="44050"/>
                </a:lnTo>
                <a:lnTo>
                  <a:pt x="65000" y="44030"/>
                </a:lnTo>
                <a:lnTo>
                  <a:pt x="65010" y="44010"/>
                </a:lnTo>
                <a:lnTo>
                  <a:pt x="65020" y="43990"/>
                </a:lnTo>
                <a:lnTo>
                  <a:pt x="65030" y="43980"/>
                </a:lnTo>
                <a:lnTo>
                  <a:pt x="65040" y="43970"/>
                </a:lnTo>
                <a:lnTo>
                  <a:pt x="65040" y="43960"/>
                </a:lnTo>
                <a:lnTo>
                  <a:pt x="65050" y="43950"/>
                </a:lnTo>
                <a:lnTo>
                  <a:pt x="65080" y="43890"/>
                </a:lnTo>
                <a:lnTo>
                  <a:pt x="65120" y="43830"/>
                </a:lnTo>
                <a:lnTo>
                  <a:pt x="65160" y="43780"/>
                </a:lnTo>
                <a:lnTo>
                  <a:pt x="65210" y="43740"/>
                </a:lnTo>
                <a:lnTo>
                  <a:pt x="65230" y="43710"/>
                </a:lnTo>
                <a:lnTo>
                  <a:pt x="65250" y="43680"/>
                </a:lnTo>
                <a:lnTo>
                  <a:pt x="65270" y="43660"/>
                </a:lnTo>
                <a:lnTo>
                  <a:pt x="65300" y="43630"/>
                </a:lnTo>
                <a:lnTo>
                  <a:pt x="65330" y="43590"/>
                </a:lnTo>
                <a:lnTo>
                  <a:pt x="65370" y="43550"/>
                </a:lnTo>
                <a:lnTo>
                  <a:pt x="65410" y="43510"/>
                </a:lnTo>
                <a:lnTo>
                  <a:pt x="65450" y="43470"/>
                </a:lnTo>
                <a:lnTo>
                  <a:pt x="65500" y="43340"/>
                </a:lnTo>
                <a:lnTo>
                  <a:pt x="65450" y="43270"/>
                </a:lnTo>
                <a:lnTo>
                  <a:pt x="65340" y="43230"/>
                </a:lnTo>
                <a:lnTo>
                  <a:pt x="65230" y="43190"/>
                </a:lnTo>
                <a:lnTo>
                  <a:pt x="65200" y="43180"/>
                </a:lnTo>
                <a:lnTo>
                  <a:pt x="65180" y="43170"/>
                </a:lnTo>
                <a:lnTo>
                  <a:pt x="65150" y="43160"/>
                </a:lnTo>
                <a:lnTo>
                  <a:pt x="65130" y="43140"/>
                </a:lnTo>
                <a:lnTo>
                  <a:pt x="65070" y="43120"/>
                </a:lnTo>
                <a:lnTo>
                  <a:pt x="65020" y="43090"/>
                </a:lnTo>
                <a:lnTo>
                  <a:pt x="64970" y="43050"/>
                </a:lnTo>
                <a:lnTo>
                  <a:pt x="64930" y="43020"/>
                </a:lnTo>
                <a:lnTo>
                  <a:pt x="64850" y="42960"/>
                </a:lnTo>
                <a:lnTo>
                  <a:pt x="64790" y="42930"/>
                </a:lnTo>
                <a:lnTo>
                  <a:pt x="64730" y="42920"/>
                </a:lnTo>
                <a:lnTo>
                  <a:pt x="64650" y="42950"/>
                </a:lnTo>
                <a:lnTo>
                  <a:pt x="64640" y="42950"/>
                </a:lnTo>
                <a:lnTo>
                  <a:pt x="64630" y="42950"/>
                </a:lnTo>
                <a:lnTo>
                  <a:pt x="64620" y="42950"/>
                </a:lnTo>
                <a:lnTo>
                  <a:pt x="64600" y="42950"/>
                </a:lnTo>
                <a:lnTo>
                  <a:pt x="64540" y="42990"/>
                </a:lnTo>
                <a:lnTo>
                  <a:pt x="64510" y="43040"/>
                </a:lnTo>
                <a:lnTo>
                  <a:pt x="64480" y="43110"/>
                </a:lnTo>
                <a:lnTo>
                  <a:pt x="64440" y="43160"/>
                </a:lnTo>
                <a:lnTo>
                  <a:pt x="64420" y="43200"/>
                </a:lnTo>
                <a:lnTo>
                  <a:pt x="64390" y="43230"/>
                </a:lnTo>
                <a:lnTo>
                  <a:pt x="64360" y="43270"/>
                </a:lnTo>
                <a:lnTo>
                  <a:pt x="64330" y="43300"/>
                </a:lnTo>
                <a:lnTo>
                  <a:pt x="64310" y="43310"/>
                </a:lnTo>
                <a:lnTo>
                  <a:pt x="64290" y="43330"/>
                </a:lnTo>
                <a:lnTo>
                  <a:pt x="64270" y="43340"/>
                </a:lnTo>
                <a:lnTo>
                  <a:pt x="64250" y="43350"/>
                </a:lnTo>
                <a:lnTo>
                  <a:pt x="64240" y="43350"/>
                </a:lnTo>
                <a:lnTo>
                  <a:pt x="64230" y="43350"/>
                </a:lnTo>
                <a:lnTo>
                  <a:pt x="64220" y="43350"/>
                </a:lnTo>
                <a:lnTo>
                  <a:pt x="64200" y="43340"/>
                </a:lnTo>
                <a:lnTo>
                  <a:pt x="64190" y="43320"/>
                </a:lnTo>
                <a:lnTo>
                  <a:pt x="64180" y="43310"/>
                </a:lnTo>
                <a:lnTo>
                  <a:pt x="64180" y="43280"/>
                </a:lnTo>
                <a:lnTo>
                  <a:pt x="64170" y="43200"/>
                </a:lnTo>
                <a:lnTo>
                  <a:pt x="64150" y="43140"/>
                </a:lnTo>
                <a:lnTo>
                  <a:pt x="64100" y="43130"/>
                </a:lnTo>
                <a:lnTo>
                  <a:pt x="64020" y="43160"/>
                </a:lnTo>
                <a:lnTo>
                  <a:pt x="64010" y="43160"/>
                </a:lnTo>
                <a:lnTo>
                  <a:pt x="64000" y="43170"/>
                </a:lnTo>
                <a:lnTo>
                  <a:pt x="63990" y="43170"/>
                </a:lnTo>
                <a:lnTo>
                  <a:pt x="63940" y="43170"/>
                </a:lnTo>
                <a:lnTo>
                  <a:pt x="63910" y="43140"/>
                </a:lnTo>
                <a:lnTo>
                  <a:pt x="63890" y="43090"/>
                </a:lnTo>
                <a:lnTo>
                  <a:pt x="63870" y="43040"/>
                </a:lnTo>
                <a:lnTo>
                  <a:pt x="63870" y="43030"/>
                </a:lnTo>
                <a:lnTo>
                  <a:pt x="63870" y="43020"/>
                </a:lnTo>
                <a:lnTo>
                  <a:pt x="63860" y="43020"/>
                </a:lnTo>
                <a:lnTo>
                  <a:pt x="63860" y="43010"/>
                </a:lnTo>
                <a:lnTo>
                  <a:pt x="63850" y="43000"/>
                </a:lnTo>
                <a:lnTo>
                  <a:pt x="63840" y="42990"/>
                </a:lnTo>
                <a:lnTo>
                  <a:pt x="63830" y="42970"/>
                </a:lnTo>
                <a:lnTo>
                  <a:pt x="63810" y="42970"/>
                </a:lnTo>
                <a:lnTo>
                  <a:pt x="63770" y="42940"/>
                </a:lnTo>
                <a:lnTo>
                  <a:pt x="63710" y="42920"/>
                </a:lnTo>
                <a:lnTo>
                  <a:pt x="63670" y="42880"/>
                </a:lnTo>
                <a:lnTo>
                  <a:pt x="63650" y="42830"/>
                </a:lnTo>
                <a:lnTo>
                  <a:pt x="63670" y="42790"/>
                </a:lnTo>
                <a:lnTo>
                  <a:pt x="63690" y="42760"/>
                </a:lnTo>
                <a:lnTo>
                  <a:pt x="63700" y="42720"/>
                </a:lnTo>
                <a:lnTo>
                  <a:pt x="63710" y="42690"/>
                </a:lnTo>
                <a:lnTo>
                  <a:pt x="63700" y="42670"/>
                </a:lnTo>
                <a:lnTo>
                  <a:pt x="63690" y="42650"/>
                </a:lnTo>
                <a:lnTo>
                  <a:pt x="63680" y="42630"/>
                </a:lnTo>
                <a:lnTo>
                  <a:pt x="63680" y="42600"/>
                </a:lnTo>
                <a:lnTo>
                  <a:pt x="63690" y="42550"/>
                </a:lnTo>
                <a:lnTo>
                  <a:pt x="63690" y="42500"/>
                </a:lnTo>
                <a:lnTo>
                  <a:pt x="63670" y="42450"/>
                </a:lnTo>
                <a:lnTo>
                  <a:pt x="63650" y="42400"/>
                </a:lnTo>
                <a:lnTo>
                  <a:pt x="63680" y="42370"/>
                </a:lnTo>
                <a:lnTo>
                  <a:pt x="63720" y="42370"/>
                </a:lnTo>
                <a:lnTo>
                  <a:pt x="63760" y="42380"/>
                </a:lnTo>
                <a:lnTo>
                  <a:pt x="63800" y="42370"/>
                </a:lnTo>
                <a:lnTo>
                  <a:pt x="63840" y="42330"/>
                </a:lnTo>
                <a:lnTo>
                  <a:pt x="63870" y="42300"/>
                </a:lnTo>
                <a:lnTo>
                  <a:pt x="63900" y="42290"/>
                </a:lnTo>
                <a:lnTo>
                  <a:pt x="63950" y="42330"/>
                </a:lnTo>
                <a:lnTo>
                  <a:pt x="63980" y="42380"/>
                </a:lnTo>
                <a:lnTo>
                  <a:pt x="64010" y="42420"/>
                </a:lnTo>
                <a:lnTo>
                  <a:pt x="64050" y="42440"/>
                </a:lnTo>
                <a:lnTo>
                  <a:pt x="64100" y="42430"/>
                </a:lnTo>
                <a:lnTo>
                  <a:pt x="64140" y="42390"/>
                </a:lnTo>
                <a:lnTo>
                  <a:pt x="64180" y="42330"/>
                </a:lnTo>
                <a:lnTo>
                  <a:pt x="64210" y="42270"/>
                </a:lnTo>
                <a:lnTo>
                  <a:pt x="64240" y="42220"/>
                </a:lnTo>
                <a:lnTo>
                  <a:pt x="64260" y="42210"/>
                </a:lnTo>
                <a:lnTo>
                  <a:pt x="64270" y="42200"/>
                </a:lnTo>
                <a:lnTo>
                  <a:pt x="64280" y="42190"/>
                </a:lnTo>
                <a:lnTo>
                  <a:pt x="64280" y="42170"/>
                </a:lnTo>
                <a:lnTo>
                  <a:pt x="64280" y="42100"/>
                </a:lnTo>
                <a:lnTo>
                  <a:pt x="64250" y="42010"/>
                </a:lnTo>
                <a:lnTo>
                  <a:pt x="64200" y="41930"/>
                </a:lnTo>
                <a:lnTo>
                  <a:pt x="64140" y="41900"/>
                </a:lnTo>
                <a:lnTo>
                  <a:pt x="64100" y="41890"/>
                </a:lnTo>
                <a:lnTo>
                  <a:pt x="64060" y="41880"/>
                </a:lnTo>
                <a:lnTo>
                  <a:pt x="64020" y="41870"/>
                </a:lnTo>
                <a:lnTo>
                  <a:pt x="63990" y="41860"/>
                </a:lnTo>
                <a:lnTo>
                  <a:pt x="63960" y="41860"/>
                </a:lnTo>
                <a:lnTo>
                  <a:pt x="63920" y="41870"/>
                </a:lnTo>
                <a:lnTo>
                  <a:pt x="63890" y="41870"/>
                </a:lnTo>
                <a:lnTo>
                  <a:pt x="63860" y="41870"/>
                </a:lnTo>
                <a:lnTo>
                  <a:pt x="63810" y="41850"/>
                </a:lnTo>
                <a:lnTo>
                  <a:pt x="63820" y="41820"/>
                </a:lnTo>
                <a:lnTo>
                  <a:pt x="63850" y="41780"/>
                </a:lnTo>
                <a:lnTo>
                  <a:pt x="63880" y="41740"/>
                </a:lnTo>
                <a:lnTo>
                  <a:pt x="63850" y="41690"/>
                </a:lnTo>
                <a:lnTo>
                  <a:pt x="63810" y="41640"/>
                </a:lnTo>
                <a:lnTo>
                  <a:pt x="63780" y="41590"/>
                </a:lnTo>
                <a:lnTo>
                  <a:pt x="63760" y="41530"/>
                </a:lnTo>
                <a:lnTo>
                  <a:pt x="63760" y="41460"/>
                </a:lnTo>
                <a:lnTo>
                  <a:pt x="63760" y="41400"/>
                </a:lnTo>
                <a:lnTo>
                  <a:pt x="63760" y="41330"/>
                </a:lnTo>
                <a:lnTo>
                  <a:pt x="63720" y="41280"/>
                </a:lnTo>
                <a:lnTo>
                  <a:pt x="63650" y="41220"/>
                </a:lnTo>
                <a:lnTo>
                  <a:pt x="63600" y="41210"/>
                </a:lnTo>
                <a:lnTo>
                  <a:pt x="63550" y="41220"/>
                </a:lnTo>
                <a:lnTo>
                  <a:pt x="63470" y="41220"/>
                </a:lnTo>
                <a:lnTo>
                  <a:pt x="63440" y="41200"/>
                </a:lnTo>
                <a:lnTo>
                  <a:pt x="63410" y="41190"/>
                </a:lnTo>
                <a:lnTo>
                  <a:pt x="63370" y="41190"/>
                </a:lnTo>
                <a:lnTo>
                  <a:pt x="63340" y="41200"/>
                </a:lnTo>
                <a:lnTo>
                  <a:pt x="63310" y="41250"/>
                </a:lnTo>
                <a:lnTo>
                  <a:pt x="63310" y="41300"/>
                </a:lnTo>
                <a:lnTo>
                  <a:pt x="63320" y="41350"/>
                </a:lnTo>
                <a:lnTo>
                  <a:pt x="63320" y="41390"/>
                </a:lnTo>
                <a:lnTo>
                  <a:pt x="63290" y="41420"/>
                </a:lnTo>
                <a:lnTo>
                  <a:pt x="63260" y="41430"/>
                </a:lnTo>
                <a:lnTo>
                  <a:pt x="63220" y="41450"/>
                </a:lnTo>
                <a:lnTo>
                  <a:pt x="63200" y="41480"/>
                </a:lnTo>
                <a:lnTo>
                  <a:pt x="63200" y="41520"/>
                </a:lnTo>
                <a:lnTo>
                  <a:pt x="63200" y="41570"/>
                </a:lnTo>
                <a:lnTo>
                  <a:pt x="63180" y="41600"/>
                </a:lnTo>
                <a:lnTo>
                  <a:pt x="63150" y="41620"/>
                </a:lnTo>
                <a:lnTo>
                  <a:pt x="63110" y="41630"/>
                </a:lnTo>
                <a:lnTo>
                  <a:pt x="63120" y="41660"/>
                </a:lnTo>
                <a:lnTo>
                  <a:pt x="63140" y="41690"/>
                </a:lnTo>
                <a:lnTo>
                  <a:pt x="63160" y="41710"/>
                </a:lnTo>
                <a:lnTo>
                  <a:pt x="63170" y="41740"/>
                </a:lnTo>
                <a:lnTo>
                  <a:pt x="63170" y="41770"/>
                </a:lnTo>
                <a:lnTo>
                  <a:pt x="63180" y="41810"/>
                </a:lnTo>
                <a:lnTo>
                  <a:pt x="63180" y="41840"/>
                </a:lnTo>
                <a:lnTo>
                  <a:pt x="63180" y="41910"/>
                </a:lnTo>
                <a:lnTo>
                  <a:pt x="63170" y="41970"/>
                </a:lnTo>
                <a:lnTo>
                  <a:pt x="63160" y="42030"/>
                </a:lnTo>
                <a:lnTo>
                  <a:pt x="63140" y="42090"/>
                </a:lnTo>
                <a:lnTo>
                  <a:pt x="63120" y="42140"/>
                </a:lnTo>
                <a:lnTo>
                  <a:pt x="63090" y="42180"/>
                </a:lnTo>
                <a:lnTo>
                  <a:pt x="63060" y="42210"/>
                </a:lnTo>
                <a:lnTo>
                  <a:pt x="63020" y="42230"/>
                </a:lnTo>
                <a:lnTo>
                  <a:pt x="62990" y="42200"/>
                </a:lnTo>
                <a:lnTo>
                  <a:pt x="62960" y="42160"/>
                </a:lnTo>
                <a:lnTo>
                  <a:pt x="62950" y="42110"/>
                </a:lnTo>
                <a:lnTo>
                  <a:pt x="62950" y="42060"/>
                </a:lnTo>
                <a:lnTo>
                  <a:pt x="62960" y="42020"/>
                </a:lnTo>
                <a:lnTo>
                  <a:pt x="62990" y="41980"/>
                </a:lnTo>
                <a:lnTo>
                  <a:pt x="63010" y="41940"/>
                </a:lnTo>
                <a:lnTo>
                  <a:pt x="63010" y="41890"/>
                </a:lnTo>
                <a:lnTo>
                  <a:pt x="62990" y="41870"/>
                </a:lnTo>
                <a:lnTo>
                  <a:pt x="62980" y="41860"/>
                </a:lnTo>
                <a:lnTo>
                  <a:pt x="62970" y="41840"/>
                </a:lnTo>
                <a:lnTo>
                  <a:pt x="62950" y="41820"/>
                </a:lnTo>
                <a:lnTo>
                  <a:pt x="62950" y="41790"/>
                </a:lnTo>
                <a:lnTo>
                  <a:pt x="62950" y="41760"/>
                </a:lnTo>
                <a:lnTo>
                  <a:pt x="62960" y="41730"/>
                </a:lnTo>
                <a:lnTo>
                  <a:pt x="62960" y="41690"/>
                </a:lnTo>
                <a:lnTo>
                  <a:pt x="62930" y="41660"/>
                </a:lnTo>
                <a:lnTo>
                  <a:pt x="62880" y="41660"/>
                </a:lnTo>
                <a:lnTo>
                  <a:pt x="62840" y="41650"/>
                </a:lnTo>
                <a:lnTo>
                  <a:pt x="62820" y="41610"/>
                </a:lnTo>
                <a:lnTo>
                  <a:pt x="62810" y="41600"/>
                </a:lnTo>
                <a:lnTo>
                  <a:pt x="62810" y="41590"/>
                </a:lnTo>
                <a:lnTo>
                  <a:pt x="62800" y="41590"/>
                </a:lnTo>
                <a:lnTo>
                  <a:pt x="62790" y="41580"/>
                </a:lnTo>
                <a:lnTo>
                  <a:pt x="62700" y="41610"/>
                </a:lnTo>
                <a:lnTo>
                  <a:pt x="62600" y="41710"/>
                </a:lnTo>
                <a:lnTo>
                  <a:pt x="62500" y="41840"/>
                </a:lnTo>
                <a:lnTo>
                  <a:pt x="62440" y="41940"/>
                </a:lnTo>
                <a:lnTo>
                  <a:pt x="62390" y="41990"/>
                </a:lnTo>
                <a:lnTo>
                  <a:pt x="62340" y="42040"/>
                </a:lnTo>
                <a:lnTo>
                  <a:pt x="62290" y="42100"/>
                </a:lnTo>
                <a:lnTo>
                  <a:pt x="62250" y="42160"/>
                </a:lnTo>
                <a:lnTo>
                  <a:pt x="62220" y="42200"/>
                </a:lnTo>
                <a:lnTo>
                  <a:pt x="62180" y="42240"/>
                </a:lnTo>
                <a:lnTo>
                  <a:pt x="62140" y="42280"/>
                </a:lnTo>
                <a:lnTo>
                  <a:pt x="62100" y="42330"/>
                </a:lnTo>
                <a:lnTo>
                  <a:pt x="62050" y="42390"/>
                </a:lnTo>
                <a:lnTo>
                  <a:pt x="62020" y="42380"/>
                </a:lnTo>
                <a:lnTo>
                  <a:pt x="61980" y="42330"/>
                </a:lnTo>
                <a:lnTo>
                  <a:pt x="61930" y="42290"/>
                </a:lnTo>
                <a:lnTo>
                  <a:pt x="61900" y="42320"/>
                </a:lnTo>
                <a:lnTo>
                  <a:pt x="61880" y="42370"/>
                </a:lnTo>
                <a:lnTo>
                  <a:pt x="61860" y="42420"/>
                </a:lnTo>
                <a:lnTo>
                  <a:pt x="61850" y="42470"/>
                </a:lnTo>
                <a:lnTo>
                  <a:pt x="61770" y="42580"/>
                </a:lnTo>
                <a:lnTo>
                  <a:pt x="61670" y="42630"/>
                </a:lnTo>
                <a:lnTo>
                  <a:pt x="61580" y="42610"/>
                </a:lnTo>
                <a:lnTo>
                  <a:pt x="61520" y="42480"/>
                </a:lnTo>
                <a:lnTo>
                  <a:pt x="61480" y="42410"/>
                </a:lnTo>
                <a:lnTo>
                  <a:pt x="61430" y="42340"/>
                </a:lnTo>
                <a:lnTo>
                  <a:pt x="61390" y="42270"/>
                </a:lnTo>
                <a:lnTo>
                  <a:pt x="61380" y="42200"/>
                </a:lnTo>
                <a:lnTo>
                  <a:pt x="61400" y="42170"/>
                </a:lnTo>
                <a:lnTo>
                  <a:pt x="61430" y="42150"/>
                </a:lnTo>
                <a:lnTo>
                  <a:pt x="61460" y="42120"/>
                </a:lnTo>
                <a:lnTo>
                  <a:pt x="61480" y="42090"/>
                </a:lnTo>
                <a:lnTo>
                  <a:pt x="61500" y="42040"/>
                </a:lnTo>
                <a:lnTo>
                  <a:pt x="61510" y="41980"/>
                </a:lnTo>
                <a:lnTo>
                  <a:pt x="61520" y="41920"/>
                </a:lnTo>
                <a:lnTo>
                  <a:pt x="61520" y="41870"/>
                </a:lnTo>
                <a:lnTo>
                  <a:pt x="61560" y="41800"/>
                </a:lnTo>
                <a:lnTo>
                  <a:pt x="61630" y="41750"/>
                </a:lnTo>
                <a:lnTo>
                  <a:pt x="61700" y="41700"/>
                </a:lnTo>
                <a:lnTo>
                  <a:pt x="61760" y="41640"/>
                </a:lnTo>
                <a:lnTo>
                  <a:pt x="61790" y="41600"/>
                </a:lnTo>
                <a:lnTo>
                  <a:pt x="61820" y="41540"/>
                </a:lnTo>
                <a:lnTo>
                  <a:pt x="61830" y="41490"/>
                </a:lnTo>
                <a:lnTo>
                  <a:pt x="61820" y="41440"/>
                </a:lnTo>
                <a:lnTo>
                  <a:pt x="61790" y="41420"/>
                </a:lnTo>
                <a:lnTo>
                  <a:pt x="61760" y="41440"/>
                </a:lnTo>
                <a:lnTo>
                  <a:pt x="61720" y="41470"/>
                </a:lnTo>
                <a:lnTo>
                  <a:pt x="61680" y="41480"/>
                </a:lnTo>
                <a:lnTo>
                  <a:pt x="61630" y="41470"/>
                </a:lnTo>
                <a:lnTo>
                  <a:pt x="61600" y="41440"/>
                </a:lnTo>
                <a:lnTo>
                  <a:pt x="61600" y="41400"/>
                </a:lnTo>
                <a:lnTo>
                  <a:pt x="61630" y="41350"/>
                </a:lnTo>
                <a:lnTo>
                  <a:pt x="61670" y="41340"/>
                </a:lnTo>
                <a:lnTo>
                  <a:pt x="61700" y="41340"/>
                </a:lnTo>
                <a:lnTo>
                  <a:pt x="61740" y="41330"/>
                </a:lnTo>
                <a:lnTo>
                  <a:pt x="61780" y="41320"/>
                </a:lnTo>
                <a:lnTo>
                  <a:pt x="61810" y="41300"/>
                </a:lnTo>
                <a:lnTo>
                  <a:pt x="61830" y="41280"/>
                </a:lnTo>
                <a:lnTo>
                  <a:pt x="61830" y="41250"/>
                </a:lnTo>
                <a:lnTo>
                  <a:pt x="61830" y="41220"/>
                </a:lnTo>
                <a:lnTo>
                  <a:pt x="61830" y="41180"/>
                </a:lnTo>
                <a:lnTo>
                  <a:pt x="61810" y="41150"/>
                </a:lnTo>
                <a:lnTo>
                  <a:pt x="61790" y="41130"/>
                </a:lnTo>
                <a:lnTo>
                  <a:pt x="61780" y="41090"/>
                </a:lnTo>
                <a:lnTo>
                  <a:pt x="61800" y="41050"/>
                </a:lnTo>
                <a:lnTo>
                  <a:pt x="61840" y="41030"/>
                </a:lnTo>
                <a:lnTo>
                  <a:pt x="61890" y="41030"/>
                </a:lnTo>
                <a:lnTo>
                  <a:pt x="61930" y="41030"/>
                </a:lnTo>
                <a:lnTo>
                  <a:pt x="61970" y="41040"/>
                </a:lnTo>
                <a:lnTo>
                  <a:pt x="62010" y="41050"/>
                </a:lnTo>
                <a:lnTo>
                  <a:pt x="62040" y="41060"/>
                </a:lnTo>
                <a:lnTo>
                  <a:pt x="62080" y="41080"/>
                </a:lnTo>
                <a:lnTo>
                  <a:pt x="62140" y="41120"/>
                </a:lnTo>
                <a:lnTo>
                  <a:pt x="62200" y="41160"/>
                </a:lnTo>
                <a:lnTo>
                  <a:pt x="62270" y="41180"/>
                </a:lnTo>
                <a:lnTo>
                  <a:pt x="62340" y="41180"/>
                </a:lnTo>
                <a:lnTo>
                  <a:pt x="62360" y="41170"/>
                </a:lnTo>
                <a:lnTo>
                  <a:pt x="62370" y="41160"/>
                </a:lnTo>
                <a:lnTo>
                  <a:pt x="62370" y="41150"/>
                </a:lnTo>
                <a:lnTo>
                  <a:pt x="62360" y="41130"/>
                </a:lnTo>
                <a:lnTo>
                  <a:pt x="62340" y="41050"/>
                </a:lnTo>
                <a:lnTo>
                  <a:pt x="62330" y="40940"/>
                </a:lnTo>
                <a:lnTo>
                  <a:pt x="62350" y="40840"/>
                </a:lnTo>
                <a:lnTo>
                  <a:pt x="62390" y="40770"/>
                </a:lnTo>
                <a:lnTo>
                  <a:pt x="62410" y="40750"/>
                </a:lnTo>
                <a:lnTo>
                  <a:pt x="62430" y="40720"/>
                </a:lnTo>
                <a:lnTo>
                  <a:pt x="62450" y="40700"/>
                </a:lnTo>
                <a:lnTo>
                  <a:pt x="62470" y="40670"/>
                </a:lnTo>
                <a:lnTo>
                  <a:pt x="62490" y="40640"/>
                </a:lnTo>
                <a:lnTo>
                  <a:pt x="62510" y="40620"/>
                </a:lnTo>
                <a:lnTo>
                  <a:pt x="62520" y="40600"/>
                </a:lnTo>
                <a:lnTo>
                  <a:pt x="62540" y="40580"/>
                </a:lnTo>
                <a:lnTo>
                  <a:pt x="62550" y="40580"/>
                </a:lnTo>
                <a:lnTo>
                  <a:pt x="62560" y="40590"/>
                </a:lnTo>
                <a:lnTo>
                  <a:pt x="62570" y="40590"/>
                </a:lnTo>
                <a:lnTo>
                  <a:pt x="62590" y="40580"/>
                </a:lnTo>
                <a:lnTo>
                  <a:pt x="62600" y="40550"/>
                </a:lnTo>
                <a:lnTo>
                  <a:pt x="62620" y="40510"/>
                </a:lnTo>
                <a:lnTo>
                  <a:pt x="62640" y="40460"/>
                </a:lnTo>
                <a:lnTo>
                  <a:pt x="62640" y="40430"/>
                </a:lnTo>
                <a:lnTo>
                  <a:pt x="62630" y="40400"/>
                </a:lnTo>
                <a:lnTo>
                  <a:pt x="62600" y="40390"/>
                </a:lnTo>
                <a:lnTo>
                  <a:pt x="62580" y="40380"/>
                </a:lnTo>
                <a:lnTo>
                  <a:pt x="62560" y="40360"/>
                </a:lnTo>
                <a:lnTo>
                  <a:pt x="62540" y="40330"/>
                </a:lnTo>
                <a:lnTo>
                  <a:pt x="62520" y="40300"/>
                </a:lnTo>
                <a:lnTo>
                  <a:pt x="62500" y="40290"/>
                </a:lnTo>
                <a:lnTo>
                  <a:pt x="62470" y="40280"/>
                </a:lnTo>
                <a:lnTo>
                  <a:pt x="62410" y="40190"/>
                </a:lnTo>
                <a:lnTo>
                  <a:pt x="62360" y="40220"/>
                </a:lnTo>
                <a:lnTo>
                  <a:pt x="62300" y="40270"/>
                </a:lnTo>
                <a:lnTo>
                  <a:pt x="62220" y="40270"/>
                </a:lnTo>
                <a:lnTo>
                  <a:pt x="62190" y="40210"/>
                </a:lnTo>
                <a:lnTo>
                  <a:pt x="62220" y="40130"/>
                </a:lnTo>
                <a:lnTo>
                  <a:pt x="62250" y="40050"/>
                </a:lnTo>
                <a:lnTo>
                  <a:pt x="62250" y="39970"/>
                </a:lnTo>
                <a:lnTo>
                  <a:pt x="62230" y="39920"/>
                </a:lnTo>
                <a:lnTo>
                  <a:pt x="62200" y="39890"/>
                </a:lnTo>
                <a:lnTo>
                  <a:pt x="62160" y="39900"/>
                </a:lnTo>
                <a:lnTo>
                  <a:pt x="62170" y="39950"/>
                </a:lnTo>
                <a:lnTo>
                  <a:pt x="62170" y="40010"/>
                </a:lnTo>
                <a:lnTo>
                  <a:pt x="62120" y="40070"/>
                </a:lnTo>
                <a:lnTo>
                  <a:pt x="62050" y="40130"/>
                </a:lnTo>
                <a:lnTo>
                  <a:pt x="61990" y="40170"/>
                </a:lnTo>
                <a:lnTo>
                  <a:pt x="61950" y="40170"/>
                </a:lnTo>
                <a:lnTo>
                  <a:pt x="61910" y="40160"/>
                </a:lnTo>
                <a:lnTo>
                  <a:pt x="61870" y="40130"/>
                </a:lnTo>
                <a:lnTo>
                  <a:pt x="61840" y="40110"/>
                </a:lnTo>
                <a:lnTo>
                  <a:pt x="61790" y="40050"/>
                </a:lnTo>
                <a:lnTo>
                  <a:pt x="61750" y="39980"/>
                </a:lnTo>
                <a:lnTo>
                  <a:pt x="61700" y="39930"/>
                </a:lnTo>
                <a:lnTo>
                  <a:pt x="61640" y="39910"/>
                </a:lnTo>
                <a:lnTo>
                  <a:pt x="61620" y="39900"/>
                </a:lnTo>
                <a:lnTo>
                  <a:pt x="61610" y="39880"/>
                </a:lnTo>
                <a:lnTo>
                  <a:pt x="61600" y="39860"/>
                </a:lnTo>
                <a:lnTo>
                  <a:pt x="61600" y="39840"/>
                </a:lnTo>
                <a:lnTo>
                  <a:pt x="61610" y="39750"/>
                </a:lnTo>
                <a:lnTo>
                  <a:pt x="61650" y="39690"/>
                </a:lnTo>
                <a:lnTo>
                  <a:pt x="61700" y="39630"/>
                </a:lnTo>
                <a:lnTo>
                  <a:pt x="61750" y="39560"/>
                </a:lnTo>
                <a:lnTo>
                  <a:pt x="61700" y="39530"/>
                </a:lnTo>
                <a:lnTo>
                  <a:pt x="61650" y="39490"/>
                </a:lnTo>
                <a:lnTo>
                  <a:pt x="61600" y="39460"/>
                </a:lnTo>
                <a:lnTo>
                  <a:pt x="61560" y="39430"/>
                </a:lnTo>
                <a:lnTo>
                  <a:pt x="61550" y="39430"/>
                </a:lnTo>
                <a:lnTo>
                  <a:pt x="61540" y="39430"/>
                </a:lnTo>
                <a:lnTo>
                  <a:pt x="61540" y="39420"/>
                </a:lnTo>
                <a:lnTo>
                  <a:pt x="61540" y="39370"/>
                </a:lnTo>
                <a:lnTo>
                  <a:pt x="61540" y="39310"/>
                </a:lnTo>
                <a:lnTo>
                  <a:pt x="61530" y="39250"/>
                </a:lnTo>
                <a:lnTo>
                  <a:pt x="61530" y="39190"/>
                </a:lnTo>
                <a:lnTo>
                  <a:pt x="61520" y="39100"/>
                </a:lnTo>
                <a:lnTo>
                  <a:pt x="61500" y="39030"/>
                </a:lnTo>
                <a:lnTo>
                  <a:pt x="61440" y="38990"/>
                </a:lnTo>
                <a:lnTo>
                  <a:pt x="61360" y="38950"/>
                </a:lnTo>
                <a:lnTo>
                  <a:pt x="61290" y="38920"/>
                </a:lnTo>
                <a:lnTo>
                  <a:pt x="61240" y="38890"/>
                </a:lnTo>
                <a:lnTo>
                  <a:pt x="61200" y="38840"/>
                </a:lnTo>
                <a:lnTo>
                  <a:pt x="61170" y="38780"/>
                </a:lnTo>
                <a:lnTo>
                  <a:pt x="61190" y="38750"/>
                </a:lnTo>
                <a:lnTo>
                  <a:pt x="61220" y="38720"/>
                </a:lnTo>
                <a:lnTo>
                  <a:pt x="61220" y="38670"/>
                </a:lnTo>
                <a:lnTo>
                  <a:pt x="61210" y="38620"/>
                </a:lnTo>
                <a:lnTo>
                  <a:pt x="61230" y="38540"/>
                </a:lnTo>
                <a:lnTo>
                  <a:pt x="61270" y="38500"/>
                </a:lnTo>
                <a:lnTo>
                  <a:pt x="61380" y="38520"/>
                </a:lnTo>
                <a:lnTo>
                  <a:pt x="61420" y="38480"/>
                </a:lnTo>
                <a:lnTo>
                  <a:pt x="61400" y="38450"/>
                </a:lnTo>
                <a:lnTo>
                  <a:pt x="61390" y="38430"/>
                </a:lnTo>
                <a:lnTo>
                  <a:pt x="61410" y="38410"/>
                </a:lnTo>
                <a:lnTo>
                  <a:pt x="61440" y="38390"/>
                </a:lnTo>
                <a:lnTo>
                  <a:pt x="61460" y="38390"/>
                </a:lnTo>
                <a:lnTo>
                  <a:pt x="61490" y="38410"/>
                </a:lnTo>
                <a:lnTo>
                  <a:pt x="61510" y="38410"/>
                </a:lnTo>
                <a:lnTo>
                  <a:pt x="61520" y="38410"/>
                </a:lnTo>
                <a:lnTo>
                  <a:pt x="61530" y="38390"/>
                </a:lnTo>
                <a:lnTo>
                  <a:pt x="61530" y="38380"/>
                </a:lnTo>
                <a:lnTo>
                  <a:pt x="61540" y="38370"/>
                </a:lnTo>
                <a:lnTo>
                  <a:pt x="61610" y="38330"/>
                </a:lnTo>
                <a:lnTo>
                  <a:pt x="61650" y="38300"/>
                </a:lnTo>
                <a:lnTo>
                  <a:pt x="61680" y="38260"/>
                </a:lnTo>
                <a:lnTo>
                  <a:pt x="61690" y="38240"/>
                </a:lnTo>
                <a:lnTo>
                  <a:pt x="61710" y="38190"/>
                </a:lnTo>
                <a:lnTo>
                  <a:pt x="61700" y="38150"/>
                </a:lnTo>
                <a:lnTo>
                  <a:pt x="61650" y="38140"/>
                </a:lnTo>
                <a:lnTo>
                  <a:pt x="61630" y="38120"/>
                </a:lnTo>
                <a:lnTo>
                  <a:pt x="61620" y="38090"/>
                </a:lnTo>
                <a:lnTo>
                  <a:pt x="61620" y="38050"/>
                </a:lnTo>
                <a:lnTo>
                  <a:pt x="61610" y="38020"/>
                </a:lnTo>
                <a:lnTo>
                  <a:pt x="61490" y="38030"/>
                </a:lnTo>
                <a:lnTo>
                  <a:pt x="61450" y="38000"/>
                </a:lnTo>
                <a:lnTo>
                  <a:pt x="61410" y="37930"/>
                </a:lnTo>
                <a:lnTo>
                  <a:pt x="61390" y="37860"/>
                </a:lnTo>
                <a:lnTo>
                  <a:pt x="61460" y="37840"/>
                </a:lnTo>
                <a:lnTo>
                  <a:pt x="61440" y="37780"/>
                </a:lnTo>
                <a:lnTo>
                  <a:pt x="61470" y="37740"/>
                </a:lnTo>
                <a:lnTo>
                  <a:pt x="61510" y="37710"/>
                </a:lnTo>
                <a:lnTo>
                  <a:pt x="61500" y="37690"/>
                </a:lnTo>
                <a:lnTo>
                  <a:pt x="61450" y="37700"/>
                </a:lnTo>
                <a:lnTo>
                  <a:pt x="61380" y="37720"/>
                </a:lnTo>
                <a:lnTo>
                  <a:pt x="61330" y="37710"/>
                </a:lnTo>
                <a:lnTo>
                  <a:pt x="61320" y="37630"/>
                </a:lnTo>
                <a:lnTo>
                  <a:pt x="61330" y="37630"/>
                </a:lnTo>
                <a:lnTo>
                  <a:pt x="61360" y="37640"/>
                </a:lnTo>
                <a:lnTo>
                  <a:pt x="61470" y="37650"/>
                </a:lnTo>
                <a:lnTo>
                  <a:pt x="61490" y="37650"/>
                </a:lnTo>
                <a:lnTo>
                  <a:pt x="61520" y="37630"/>
                </a:lnTo>
                <a:lnTo>
                  <a:pt x="61560" y="37630"/>
                </a:lnTo>
                <a:lnTo>
                  <a:pt x="61590" y="37630"/>
                </a:lnTo>
                <a:lnTo>
                  <a:pt x="61620" y="37650"/>
                </a:lnTo>
                <a:lnTo>
                  <a:pt x="61650" y="37640"/>
                </a:lnTo>
                <a:lnTo>
                  <a:pt x="61680" y="37610"/>
                </a:lnTo>
                <a:lnTo>
                  <a:pt x="61700" y="37630"/>
                </a:lnTo>
                <a:lnTo>
                  <a:pt x="61720" y="37630"/>
                </a:lnTo>
                <a:lnTo>
                  <a:pt x="61740" y="37580"/>
                </a:lnTo>
                <a:lnTo>
                  <a:pt x="61750" y="37530"/>
                </a:lnTo>
                <a:lnTo>
                  <a:pt x="61770" y="37480"/>
                </a:lnTo>
                <a:lnTo>
                  <a:pt x="61790" y="37440"/>
                </a:lnTo>
                <a:lnTo>
                  <a:pt x="61860" y="37330"/>
                </a:lnTo>
                <a:lnTo>
                  <a:pt x="61920" y="37210"/>
                </a:lnTo>
                <a:lnTo>
                  <a:pt x="61980" y="37090"/>
                </a:lnTo>
                <a:lnTo>
                  <a:pt x="62020" y="36970"/>
                </a:lnTo>
                <a:lnTo>
                  <a:pt x="62020" y="36880"/>
                </a:lnTo>
                <a:lnTo>
                  <a:pt x="61990" y="36810"/>
                </a:lnTo>
                <a:lnTo>
                  <a:pt x="61940" y="36740"/>
                </a:lnTo>
                <a:lnTo>
                  <a:pt x="61880" y="36690"/>
                </a:lnTo>
                <a:lnTo>
                  <a:pt x="61790" y="36640"/>
                </a:lnTo>
                <a:lnTo>
                  <a:pt x="61710" y="36590"/>
                </a:lnTo>
                <a:lnTo>
                  <a:pt x="61630" y="36540"/>
                </a:lnTo>
                <a:lnTo>
                  <a:pt x="61540" y="36480"/>
                </a:lnTo>
                <a:lnTo>
                  <a:pt x="61490" y="36440"/>
                </a:lnTo>
                <a:lnTo>
                  <a:pt x="61430" y="36400"/>
                </a:lnTo>
                <a:lnTo>
                  <a:pt x="61380" y="36350"/>
                </a:lnTo>
                <a:lnTo>
                  <a:pt x="61320" y="36320"/>
                </a:lnTo>
                <a:lnTo>
                  <a:pt x="61300" y="36300"/>
                </a:lnTo>
                <a:lnTo>
                  <a:pt x="61280" y="36290"/>
                </a:lnTo>
                <a:lnTo>
                  <a:pt x="61270" y="36280"/>
                </a:lnTo>
                <a:lnTo>
                  <a:pt x="61250" y="36270"/>
                </a:lnTo>
                <a:close/>
                <a:moveTo>
                  <a:pt x="64020" y="38220"/>
                </a:moveTo>
                <a:lnTo>
                  <a:pt x="64120" y="38290"/>
                </a:lnTo>
                <a:lnTo>
                  <a:pt x="64160" y="38330"/>
                </a:lnTo>
                <a:lnTo>
                  <a:pt x="64140" y="38370"/>
                </a:lnTo>
                <a:lnTo>
                  <a:pt x="64050" y="38350"/>
                </a:lnTo>
                <a:lnTo>
                  <a:pt x="63980" y="38250"/>
                </a:lnTo>
                <a:lnTo>
                  <a:pt x="63940" y="38110"/>
                </a:lnTo>
                <a:lnTo>
                  <a:pt x="63920" y="37990"/>
                </a:lnTo>
                <a:lnTo>
                  <a:pt x="63960" y="38030"/>
                </a:lnTo>
                <a:lnTo>
                  <a:pt x="63980" y="38090"/>
                </a:lnTo>
                <a:lnTo>
                  <a:pt x="63990" y="38160"/>
                </a:lnTo>
                <a:lnTo>
                  <a:pt x="64020" y="38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