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Tlaxcala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Tlaxcala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61180" y="45360"/>
                </a:moveTo>
                <a:lnTo>
                  <a:pt x="61170" y="45320"/>
                </a:lnTo>
                <a:lnTo>
                  <a:pt x="61170" y="45280"/>
                </a:lnTo>
                <a:lnTo>
                  <a:pt x="61170" y="45240"/>
                </a:lnTo>
                <a:lnTo>
                  <a:pt x="61160" y="45200"/>
                </a:lnTo>
                <a:lnTo>
                  <a:pt x="61070" y="45180"/>
                </a:lnTo>
                <a:lnTo>
                  <a:pt x="61030" y="45140"/>
                </a:lnTo>
                <a:lnTo>
                  <a:pt x="61000" y="45090"/>
                </a:lnTo>
                <a:lnTo>
                  <a:pt x="60980" y="44990"/>
                </a:lnTo>
                <a:lnTo>
                  <a:pt x="61020" y="44990"/>
                </a:lnTo>
                <a:lnTo>
                  <a:pt x="61050" y="44980"/>
                </a:lnTo>
                <a:lnTo>
                  <a:pt x="61090" y="44980"/>
                </a:lnTo>
                <a:lnTo>
                  <a:pt x="61120" y="44980"/>
                </a:lnTo>
                <a:lnTo>
                  <a:pt x="61160" y="44980"/>
                </a:lnTo>
                <a:lnTo>
                  <a:pt x="61180" y="44960"/>
                </a:lnTo>
                <a:lnTo>
                  <a:pt x="61190" y="44930"/>
                </a:lnTo>
                <a:lnTo>
                  <a:pt x="61200" y="44900"/>
                </a:lnTo>
                <a:lnTo>
                  <a:pt x="61240" y="44910"/>
                </a:lnTo>
                <a:lnTo>
                  <a:pt x="61270" y="44900"/>
                </a:lnTo>
                <a:lnTo>
                  <a:pt x="61300" y="44870"/>
                </a:lnTo>
                <a:lnTo>
                  <a:pt x="61330" y="44840"/>
                </a:lnTo>
                <a:lnTo>
                  <a:pt x="61370" y="44830"/>
                </a:lnTo>
                <a:lnTo>
                  <a:pt x="61410" y="44860"/>
                </a:lnTo>
                <a:lnTo>
                  <a:pt x="61450" y="44890"/>
                </a:lnTo>
                <a:lnTo>
                  <a:pt x="61500" y="44890"/>
                </a:lnTo>
                <a:lnTo>
                  <a:pt x="61540" y="44860"/>
                </a:lnTo>
                <a:lnTo>
                  <a:pt x="61580" y="44820"/>
                </a:lnTo>
                <a:lnTo>
                  <a:pt x="61620" y="44800"/>
                </a:lnTo>
                <a:lnTo>
                  <a:pt x="61660" y="44840"/>
                </a:lnTo>
                <a:lnTo>
                  <a:pt x="61670" y="44850"/>
                </a:lnTo>
                <a:lnTo>
                  <a:pt x="61680" y="44860"/>
                </a:lnTo>
                <a:lnTo>
                  <a:pt x="61690" y="44870"/>
                </a:lnTo>
                <a:lnTo>
                  <a:pt x="61750" y="44880"/>
                </a:lnTo>
                <a:lnTo>
                  <a:pt x="61810" y="44880"/>
                </a:lnTo>
                <a:lnTo>
                  <a:pt x="61870" y="44890"/>
                </a:lnTo>
                <a:lnTo>
                  <a:pt x="61930" y="44900"/>
                </a:lnTo>
                <a:lnTo>
                  <a:pt x="61940" y="44900"/>
                </a:lnTo>
                <a:lnTo>
                  <a:pt x="61950" y="44910"/>
                </a:lnTo>
                <a:lnTo>
                  <a:pt x="61950" y="44920"/>
                </a:lnTo>
                <a:lnTo>
                  <a:pt x="61960" y="44920"/>
                </a:lnTo>
                <a:lnTo>
                  <a:pt x="62020" y="44950"/>
                </a:lnTo>
                <a:lnTo>
                  <a:pt x="62070" y="44920"/>
                </a:lnTo>
                <a:lnTo>
                  <a:pt x="62100" y="44840"/>
                </a:lnTo>
                <a:lnTo>
                  <a:pt x="62130" y="44770"/>
                </a:lnTo>
                <a:lnTo>
                  <a:pt x="62150" y="44730"/>
                </a:lnTo>
                <a:lnTo>
                  <a:pt x="62180" y="44700"/>
                </a:lnTo>
                <a:lnTo>
                  <a:pt x="62200" y="44670"/>
                </a:lnTo>
                <a:lnTo>
                  <a:pt x="62230" y="44640"/>
                </a:lnTo>
                <a:lnTo>
                  <a:pt x="62240" y="44620"/>
                </a:lnTo>
                <a:lnTo>
                  <a:pt x="62240" y="44600"/>
                </a:lnTo>
                <a:lnTo>
                  <a:pt x="62250" y="44590"/>
                </a:lnTo>
                <a:lnTo>
                  <a:pt x="62290" y="44570"/>
                </a:lnTo>
                <a:lnTo>
                  <a:pt x="62310" y="44570"/>
                </a:lnTo>
                <a:lnTo>
                  <a:pt x="62320" y="44590"/>
                </a:lnTo>
                <a:lnTo>
                  <a:pt x="62330" y="44610"/>
                </a:lnTo>
                <a:lnTo>
                  <a:pt x="62340" y="44620"/>
                </a:lnTo>
                <a:lnTo>
                  <a:pt x="62400" y="44660"/>
                </a:lnTo>
                <a:lnTo>
                  <a:pt x="62460" y="44690"/>
                </a:lnTo>
                <a:lnTo>
                  <a:pt x="62530" y="44720"/>
                </a:lnTo>
                <a:lnTo>
                  <a:pt x="62610" y="44710"/>
                </a:lnTo>
                <a:lnTo>
                  <a:pt x="62650" y="44720"/>
                </a:lnTo>
                <a:lnTo>
                  <a:pt x="62680" y="44720"/>
                </a:lnTo>
                <a:lnTo>
                  <a:pt x="62720" y="44720"/>
                </a:lnTo>
                <a:lnTo>
                  <a:pt x="62760" y="44720"/>
                </a:lnTo>
                <a:lnTo>
                  <a:pt x="62810" y="44700"/>
                </a:lnTo>
                <a:lnTo>
                  <a:pt x="62820" y="44670"/>
                </a:lnTo>
                <a:lnTo>
                  <a:pt x="62810" y="44640"/>
                </a:lnTo>
                <a:lnTo>
                  <a:pt x="62810" y="44580"/>
                </a:lnTo>
                <a:lnTo>
                  <a:pt x="62840" y="44540"/>
                </a:lnTo>
                <a:lnTo>
                  <a:pt x="62890" y="44570"/>
                </a:lnTo>
                <a:lnTo>
                  <a:pt x="62940" y="44660"/>
                </a:lnTo>
                <a:lnTo>
                  <a:pt x="62930" y="44750"/>
                </a:lnTo>
                <a:lnTo>
                  <a:pt x="62900" y="44800"/>
                </a:lnTo>
                <a:lnTo>
                  <a:pt x="62920" y="44830"/>
                </a:lnTo>
                <a:lnTo>
                  <a:pt x="62960" y="44840"/>
                </a:lnTo>
                <a:lnTo>
                  <a:pt x="63020" y="44850"/>
                </a:lnTo>
                <a:lnTo>
                  <a:pt x="63070" y="44870"/>
                </a:lnTo>
                <a:lnTo>
                  <a:pt x="63110" y="44910"/>
                </a:lnTo>
                <a:lnTo>
                  <a:pt x="63140" y="44960"/>
                </a:lnTo>
                <a:lnTo>
                  <a:pt x="63190" y="45000"/>
                </a:lnTo>
                <a:lnTo>
                  <a:pt x="63270" y="45030"/>
                </a:lnTo>
                <a:lnTo>
                  <a:pt x="63380" y="45060"/>
                </a:lnTo>
                <a:lnTo>
                  <a:pt x="63470" y="45110"/>
                </a:lnTo>
                <a:lnTo>
                  <a:pt x="63450" y="45190"/>
                </a:lnTo>
                <a:lnTo>
                  <a:pt x="63420" y="45200"/>
                </a:lnTo>
                <a:lnTo>
                  <a:pt x="63390" y="45200"/>
                </a:lnTo>
                <a:lnTo>
                  <a:pt x="63370" y="45210"/>
                </a:lnTo>
                <a:lnTo>
                  <a:pt x="63360" y="45240"/>
                </a:lnTo>
                <a:lnTo>
                  <a:pt x="63360" y="45270"/>
                </a:lnTo>
                <a:lnTo>
                  <a:pt x="63370" y="45290"/>
                </a:lnTo>
                <a:lnTo>
                  <a:pt x="63390" y="45300"/>
                </a:lnTo>
                <a:lnTo>
                  <a:pt x="63410" y="45300"/>
                </a:lnTo>
                <a:lnTo>
                  <a:pt x="63430" y="45340"/>
                </a:lnTo>
                <a:lnTo>
                  <a:pt x="63440" y="45400"/>
                </a:lnTo>
                <a:lnTo>
                  <a:pt x="63460" y="45440"/>
                </a:lnTo>
                <a:lnTo>
                  <a:pt x="63510" y="45420"/>
                </a:lnTo>
                <a:lnTo>
                  <a:pt x="63560" y="45390"/>
                </a:lnTo>
                <a:lnTo>
                  <a:pt x="63610" y="45370"/>
                </a:lnTo>
                <a:lnTo>
                  <a:pt x="63660" y="45370"/>
                </a:lnTo>
                <a:lnTo>
                  <a:pt x="63710" y="45400"/>
                </a:lnTo>
                <a:lnTo>
                  <a:pt x="63740" y="45430"/>
                </a:lnTo>
                <a:lnTo>
                  <a:pt x="63780" y="45470"/>
                </a:lnTo>
                <a:lnTo>
                  <a:pt x="63810" y="45510"/>
                </a:lnTo>
                <a:lnTo>
                  <a:pt x="63840" y="45550"/>
                </a:lnTo>
                <a:lnTo>
                  <a:pt x="63870" y="45580"/>
                </a:lnTo>
                <a:lnTo>
                  <a:pt x="63900" y="45600"/>
                </a:lnTo>
                <a:lnTo>
                  <a:pt x="63930" y="45630"/>
                </a:lnTo>
                <a:lnTo>
                  <a:pt x="63970" y="45640"/>
                </a:lnTo>
                <a:lnTo>
                  <a:pt x="64050" y="45630"/>
                </a:lnTo>
                <a:lnTo>
                  <a:pt x="64100" y="45650"/>
                </a:lnTo>
                <a:lnTo>
                  <a:pt x="64130" y="45710"/>
                </a:lnTo>
                <a:lnTo>
                  <a:pt x="64110" y="45790"/>
                </a:lnTo>
                <a:lnTo>
                  <a:pt x="64050" y="45860"/>
                </a:lnTo>
                <a:lnTo>
                  <a:pt x="63970" y="45900"/>
                </a:lnTo>
                <a:lnTo>
                  <a:pt x="63880" y="45900"/>
                </a:lnTo>
                <a:lnTo>
                  <a:pt x="63810" y="45860"/>
                </a:lnTo>
                <a:lnTo>
                  <a:pt x="63810" y="45850"/>
                </a:lnTo>
                <a:lnTo>
                  <a:pt x="63800" y="45850"/>
                </a:lnTo>
                <a:lnTo>
                  <a:pt x="63800" y="45840"/>
                </a:lnTo>
                <a:lnTo>
                  <a:pt x="63790" y="45830"/>
                </a:lnTo>
                <a:lnTo>
                  <a:pt x="63740" y="45870"/>
                </a:lnTo>
                <a:lnTo>
                  <a:pt x="63660" y="45860"/>
                </a:lnTo>
                <a:lnTo>
                  <a:pt x="63580" y="45840"/>
                </a:lnTo>
                <a:lnTo>
                  <a:pt x="63510" y="45820"/>
                </a:lnTo>
                <a:lnTo>
                  <a:pt x="63500" y="45830"/>
                </a:lnTo>
                <a:lnTo>
                  <a:pt x="63490" y="45840"/>
                </a:lnTo>
                <a:lnTo>
                  <a:pt x="63470" y="45860"/>
                </a:lnTo>
                <a:lnTo>
                  <a:pt x="63460" y="45870"/>
                </a:lnTo>
                <a:lnTo>
                  <a:pt x="63430" y="45880"/>
                </a:lnTo>
                <a:lnTo>
                  <a:pt x="63400" y="45900"/>
                </a:lnTo>
                <a:lnTo>
                  <a:pt x="63370" y="45920"/>
                </a:lnTo>
                <a:lnTo>
                  <a:pt x="63350" y="45950"/>
                </a:lnTo>
                <a:lnTo>
                  <a:pt x="63350" y="45960"/>
                </a:lnTo>
                <a:lnTo>
                  <a:pt x="63380" y="46020"/>
                </a:lnTo>
                <a:lnTo>
                  <a:pt x="63420" y="46070"/>
                </a:lnTo>
                <a:lnTo>
                  <a:pt x="63460" y="46120"/>
                </a:lnTo>
                <a:lnTo>
                  <a:pt x="63440" y="46170"/>
                </a:lnTo>
                <a:lnTo>
                  <a:pt x="63420" y="46190"/>
                </a:lnTo>
                <a:lnTo>
                  <a:pt x="63400" y="46210"/>
                </a:lnTo>
                <a:lnTo>
                  <a:pt x="63370" y="46240"/>
                </a:lnTo>
                <a:lnTo>
                  <a:pt x="63350" y="46260"/>
                </a:lnTo>
                <a:lnTo>
                  <a:pt x="63290" y="46290"/>
                </a:lnTo>
                <a:lnTo>
                  <a:pt x="63220" y="46280"/>
                </a:lnTo>
                <a:lnTo>
                  <a:pt x="63160" y="46250"/>
                </a:lnTo>
                <a:lnTo>
                  <a:pt x="63090" y="46220"/>
                </a:lnTo>
                <a:lnTo>
                  <a:pt x="63080" y="46210"/>
                </a:lnTo>
                <a:lnTo>
                  <a:pt x="63060" y="46200"/>
                </a:lnTo>
                <a:lnTo>
                  <a:pt x="63040" y="46200"/>
                </a:lnTo>
                <a:lnTo>
                  <a:pt x="63020" y="46190"/>
                </a:lnTo>
                <a:lnTo>
                  <a:pt x="63010" y="46180"/>
                </a:lnTo>
                <a:lnTo>
                  <a:pt x="63000" y="46180"/>
                </a:lnTo>
                <a:lnTo>
                  <a:pt x="62990" y="46170"/>
                </a:lnTo>
                <a:lnTo>
                  <a:pt x="62980" y="46170"/>
                </a:lnTo>
                <a:lnTo>
                  <a:pt x="62970" y="46170"/>
                </a:lnTo>
                <a:lnTo>
                  <a:pt x="62950" y="46150"/>
                </a:lnTo>
                <a:lnTo>
                  <a:pt x="62920" y="46140"/>
                </a:lnTo>
                <a:lnTo>
                  <a:pt x="62900" y="46130"/>
                </a:lnTo>
                <a:lnTo>
                  <a:pt x="62870" y="46130"/>
                </a:lnTo>
                <a:lnTo>
                  <a:pt x="62820" y="46200"/>
                </a:lnTo>
                <a:lnTo>
                  <a:pt x="62770" y="46280"/>
                </a:lnTo>
                <a:lnTo>
                  <a:pt x="62710" y="46350"/>
                </a:lnTo>
                <a:lnTo>
                  <a:pt x="62640" y="46380"/>
                </a:lnTo>
                <a:lnTo>
                  <a:pt x="62580" y="46390"/>
                </a:lnTo>
                <a:lnTo>
                  <a:pt x="62520" y="46420"/>
                </a:lnTo>
                <a:lnTo>
                  <a:pt x="62460" y="46440"/>
                </a:lnTo>
                <a:lnTo>
                  <a:pt x="62400" y="46420"/>
                </a:lnTo>
                <a:lnTo>
                  <a:pt x="62370" y="46390"/>
                </a:lnTo>
                <a:lnTo>
                  <a:pt x="62350" y="46350"/>
                </a:lnTo>
                <a:lnTo>
                  <a:pt x="62330" y="46320"/>
                </a:lnTo>
                <a:lnTo>
                  <a:pt x="62310" y="46290"/>
                </a:lnTo>
                <a:lnTo>
                  <a:pt x="62300" y="46280"/>
                </a:lnTo>
                <a:lnTo>
                  <a:pt x="62290" y="46270"/>
                </a:lnTo>
                <a:lnTo>
                  <a:pt x="62280" y="46260"/>
                </a:lnTo>
                <a:lnTo>
                  <a:pt x="62280" y="46250"/>
                </a:lnTo>
                <a:lnTo>
                  <a:pt x="62260" y="46240"/>
                </a:lnTo>
                <a:lnTo>
                  <a:pt x="62250" y="46230"/>
                </a:lnTo>
                <a:lnTo>
                  <a:pt x="62240" y="46230"/>
                </a:lnTo>
                <a:lnTo>
                  <a:pt x="62230" y="46220"/>
                </a:lnTo>
                <a:lnTo>
                  <a:pt x="62220" y="46210"/>
                </a:lnTo>
                <a:lnTo>
                  <a:pt x="62210" y="46200"/>
                </a:lnTo>
                <a:lnTo>
                  <a:pt x="62210" y="46190"/>
                </a:lnTo>
                <a:lnTo>
                  <a:pt x="62200" y="46190"/>
                </a:lnTo>
                <a:lnTo>
                  <a:pt x="62190" y="46180"/>
                </a:lnTo>
                <a:lnTo>
                  <a:pt x="62180" y="46170"/>
                </a:lnTo>
                <a:lnTo>
                  <a:pt x="62160" y="46160"/>
                </a:lnTo>
                <a:lnTo>
                  <a:pt x="62150" y="46150"/>
                </a:lnTo>
                <a:lnTo>
                  <a:pt x="62140" y="46150"/>
                </a:lnTo>
                <a:lnTo>
                  <a:pt x="62140" y="46140"/>
                </a:lnTo>
                <a:lnTo>
                  <a:pt x="62110" y="46130"/>
                </a:lnTo>
                <a:lnTo>
                  <a:pt x="62090" y="46120"/>
                </a:lnTo>
                <a:lnTo>
                  <a:pt x="62070" y="46100"/>
                </a:lnTo>
                <a:lnTo>
                  <a:pt x="62050" y="46080"/>
                </a:lnTo>
                <a:lnTo>
                  <a:pt x="62030" y="46070"/>
                </a:lnTo>
                <a:lnTo>
                  <a:pt x="62020" y="46050"/>
                </a:lnTo>
                <a:lnTo>
                  <a:pt x="62010" y="46030"/>
                </a:lnTo>
                <a:lnTo>
                  <a:pt x="62000" y="46010"/>
                </a:lnTo>
                <a:lnTo>
                  <a:pt x="61990" y="45990"/>
                </a:lnTo>
                <a:lnTo>
                  <a:pt x="61980" y="45960"/>
                </a:lnTo>
                <a:lnTo>
                  <a:pt x="61970" y="45940"/>
                </a:lnTo>
                <a:lnTo>
                  <a:pt x="61960" y="45920"/>
                </a:lnTo>
                <a:lnTo>
                  <a:pt x="61940" y="45870"/>
                </a:lnTo>
                <a:lnTo>
                  <a:pt x="61910" y="45830"/>
                </a:lnTo>
                <a:lnTo>
                  <a:pt x="61870" y="45790"/>
                </a:lnTo>
                <a:lnTo>
                  <a:pt x="61830" y="45750"/>
                </a:lnTo>
                <a:lnTo>
                  <a:pt x="61820" y="45750"/>
                </a:lnTo>
                <a:lnTo>
                  <a:pt x="61810" y="45740"/>
                </a:lnTo>
                <a:lnTo>
                  <a:pt x="61800" y="45740"/>
                </a:lnTo>
                <a:lnTo>
                  <a:pt x="61770" y="45720"/>
                </a:lnTo>
                <a:lnTo>
                  <a:pt x="61770" y="45680"/>
                </a:lnTo>
                <a:lnTo>
                  <a:pt x="61760" y="45650"/>
                </a:lnTo>
                <a:lnTo>
                  <a:pt x="61740" y="45610"/>
                </a:lnTo>
                <a:lnTo>
                  <a:pt x="61720" y="45580"/>
                </a:lnTo>
                <a:lnTo>
                  <a:pt x="61710" y="45550"/>
                </a:lnTo>
                <a:lnTo>
                  <a:pt x="61690" y="45510"/>
                </a:lnTo>
                <a:lnTo>
                  <a:pt x="61690" y="45470"/>
                </a:lnTo>
                <a:lnTo>
                  <a:pt x="61690" y="45460"/>
                </a:lnTo>
                <a:lnTo>
                  <a:pt x="61690" y="45450"/>
                </a:lnTo>
                <a:lnTo>
                  <a:pt x="61690" y="45440"/>
                </a:lnTo>
                <a:lnTo>
                  <a:pt x="61680" y="45430"/>
                </a:lnTo>
                <a:lnTo>
                  <a:pt x="61630" y="45390"/>
                </a:lnTo>
                <a:lnTo>
                  <a:pt x="61600" y="45380"/>
                </a:lnTo>
                <a:lnTo>
                  <a:pt x="61570" y="45390"/>
                </a:lnTo>
                <a:lnTo>
                  <a:pt x="61520" y="45420"/>
                </a:lnTo>
                <a:lnTo>
                  <a:pt x="61440" y="45430"/>
                </a:lnTo>
                <a:lnTo>
                  <a:pt x="61350" y="45410"/>
                </a:lnTo>
                <a:lnTo>
                  <a:pt x="61260" y="45380"/>
                </a:lnTo>
                <a:lnTo>
                  <a:pt x="61180" y="45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