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Tamaulipas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Tamaulipas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58110" y="19620"/>
                </a:moveTo>
                <a:lnTo>
                  <a:pt x="58120" y="19640"/>
                </a:lnTo>
                <a:lnTo>
                  <a:pt x="58140" y="19660"/>
                </a:lnTo>
                <a:lnTo>
                  <a:pt x="58240" y="19650"/>
                </a:lnTo>
                <a:lnTo>
                  <a:pt x="58260" y="19670"/>
                </a:lnTo>
                <a:lnTo>
                  <a:pt x="58280" y="19730"/>
                </a:lnTo>
                <a:lnTo>
                  <a:pt x="58300" y="19740"/>
                </a:lnTo>
                <a:lnTo>
                  <a:pt x="58330" y="19740"/>
                </a:lnTo>
                <a:lnTo>
                  <a:pt x="58390" y="19710"/>
                </a:lnTo>
                <a:lnTo>
                  <a:pt x="58420" y="19700"/>
                </a:lnTo>
                <a:lnTo>
                  <a:pt x="58450" y="19710"/>
                </a:lnTo>
                <a:lnTo>
                  <a:pt x="58490" y="19770"/>
                </a:lnTo>
                <a:lnTo>
                  <a:pt x="58500" y="19790"/>
                </a:lnTo>
                <a:lnTo>
                  <a:pt x="58550" y="19800"/>
                </a:lnTo>
                <a:lnTo>
                  <a:pt x="58610" y="19830"/>
                </a:lnTo>
                <a:lnTo>
                  <a:pt x="58670" y="19880"/>
                </a:lnTo>
                <a:lnTo>
                  <a:pt x="58690" y="19930"/>
                </a:lnTo>
                <a:lnTo>
                  <a:pt x="58690" y="20060"/>
                </a:lnTo>
                <a:lnTo>
                  <a:pt x="58680" y="20140"/>
                </a:lnTo>
                <a:lnTo>
                  <a:pt x="58680" y="20170"/>
                </a:lnTo>
                <a:lnTo>
                  <a:pt x="58700" y="20190"/>
                </a:lnTo>
                <a:lnTo>
                  <a:pt x="58750" y="20190"/>
                </a:lnTo>
                <a:lnTo>
                  <a:pt x="58770" y="20200"/>
                </a:lnTo>
                <a:lnTo>
                  <a:pt x="58780" y="20230"/>
                </a:lnTo>
                <a:lnTo>
                  <a:pt x="58790" y="20270"/>
                </a:lnTo>
                <a:lnTo>
                  <a:pt x="58790" y="20290"/>
                </a:lnTo>
                <a:lnTo>
                  <a:pt x="58790" y="20410"/>
                </a:lnTo>
                <a:lnTo>
                  <a:pt x="58780" y="20450"/>
                </a:lnTo>
                <a:lnTo>
                  <a:pt x="58760" y="20520"/>
                </a:lnTo>
                <a:lnTo>
                  <a:pt x="58750" y="20590"/>
                </a:lnTo>
                <a:lnTo>
                  <a:pt x="58730" y="20630"/>
                </a:lnTo>
                <a:lnTo>
                  <a:pt x="58730" y="20660"/>
                </a:lnTo>
                <a:lnTo>
                  <a:pt x="58720" y="20690"/>
                </a:lnTo>
                <a:lnTo>
                  <a:pt x="58670" y="20750"/>
                </a:lnTo>
                <a:lnTo>
                  <a:pt x="58650" y="20780"/>
                </a:lnTo>
                <a:lnTo>
                  <a:pt x="58730" y="20810"/>
                </a:lnTo>
                <a:lnTo>
                  <a:pt x="58750" y="20830"/>
                </a:lnTo>
                <a:lnTo>
                  <a:pt x="58760" y="20830"/>
                </a:lnTo>
                <a:lnTo>
                  <a:pt x="58760" y="20860"/>
                </a:lnTo>
                <a:lnTo>
                  <a:pt x="58770" y="20870"/>
                </a:lnTo>
                <a:lnTo>
                  <a:pt x="58800" y="20890"/>
                </a:lnTo>
                <a:lnTo>
                  <a:pt x="58810" y="20890"/>
                </a:lnTo>
                <a:lnTo>
                  <a:pt x="58850" y="20940"/>
                </a:lnTo>
                <a:lnTo>
                  <a:pt x="58880" y="21000"/>
                </a:lnTo>
                <a:lnTo>
                  <a:pt x="58900" y="21050"/>
                </a:lnTo>
                <a:lnTo>
                  <a:pt x="58910" y="21120"/>
                </a:lnTo>
                <a:lnTo>
                  <a:pt x="58900" y="21180"/>
                </a:lnTo>
                <a:lnTo>
                  <a:pt x="58850" y="21320"/>
                </a:lnTo>
                <a:lnTo>
                  <a:pt x="58850" y="21380"/>
                </a:lnTo>
                <a:lnTo>
                  <a:pt x="58850" y="21400"/>
                </a:lnTo>
                <a:lnTo>
                  <a:pt x="58870" y="21420"/>
                </a:lnTo>
                <a:lnTo>
                  <a:pt x="58880" y="21440"/>
                </a:lnTo>
                <a:lnTo>
                  <a:pt x="58890" y="21470"/>
                </a:lnTo>
                <a:lnTo>
                  <a:pt x="58880" y="21500"/>
                </a:lnTo>
                <a:lnTo>
                  <a:pt x="58820" y="21600"/>
                </a:lnTo>
                <a:lnTo>
                  <a:pt x="58870" y="21670"/>
                </a:lnTo>
                <a:lnTo>
                  <a:pt x="58880" y="21690"/>
                </a:lnTo>
                <a:lnTo>
                  <a:pt x="58930" y="21730"/>
                </a:lnTo>
                <a:lnTo>
                  <a:pt x="58950" y="21740"/>
                </a:lnTo>
                <a:lnTo>
                  <a:pt x="58980" y="21740"/>
                </a:lnTo>
                <a:lnTo>
                  <a:pt x="59000" y="21740"/>
                </a:lnTo>
                <a:lnTo>
                  <a:pt x="59020" y="21770"/>
                </a:lnTo>
                <a:lnTo>
                  <a:pt x="59030" y="21810"/>
                </a:lnTo>
                <a:lnTo>
                  <a:pt x="59030" y="21870"/>
                </a:lnTo>
                <a:lnTo>
                  <a:pt x="59040" y="21910"/>
                </a:lnTo>
                <a:lnTo>
                  <a:pt x="59070" y="21930"/>
                </a:lnTo>
                <a:lnTo>
                  <a:pt x="59180" y="22030"/>
                </a:lnTo>
                <a:lnTo>
                  <a:pt x="59210" y="22070"/>
                </a:lnTo>
                <a:lnTo>
                  <a:pt x="59300" y="22180"/>
                </a:lnTo>
                <a:lnTo>
                  <a:pt x="59340" y="22240"/>
                </a:lnTo>
                <a:lnTo>
                  <a:pt x="59390" y="22290"/>
                </a:lnTo>
                <a:lnTo>
                  <a:pt x="59430" y="22340"/>
                </a:lnTo>
                <a:lnTo>
                  <a:pt x="59470" y="22480"/>
                </a:lnTo>
                <a:lnTo>
                  <a:pt x="59510" y="22640"/>
                </a:lnTo>
                <a:lnTo>
                  <a:pt x="59630" y="22980"/>
                </a:lnTo>
                <a:lnTo>
                  <a:pt x="59630" y="23030"/>
                </a:lnTo>
                <a:lnTo>
                  <a:pt x="59660" y="23190"/>
                </a:lnTo>
                <a:lnTo>
                  <a:pt x="59670" y="23260"/>
                </a:lnTo>
                <a:lnTo>
                  <a:pt x="59740" y="23290"/>
                </a:lnTo>
                <a:lnTo>
                  <a:pt x="59820" y="23310"/>
                </a:lnTo>
                <a:lnTo>
                  <a:pt x="59850" y="23350"/>
                </a:lnTo>
                <a:lnTo>
                  <a:pt x="59880" y="23440"/>
                </a:lnTo>
                <a:lnTo>
                  <a:pt x="59890" y="23490"/>
                </a:lnTo>
                <a:lnTo>
                  <a:pt x="59880" y="23520"/>
                </a:lnTo>
                <a:lnTo>
                  <a:pt x="59850" y="23560"/>
                </a:lnTo>
                <a:lnTo>
                  <a:pt x="59830" y="23600"/>
                </a:lnTo>
                <a:lnTo>
                  <a:pt x="59840" y="23640"/>
                </a:lnTo>
                <a:lnTo>
                  <a:pt x="59900" y="23690"/>
                </a:lnTo>
                <a:lnTo>
                  <a:pt x="59960" y="23700"/>
                </a:lnTo>
                <a:lnTo>
                  <a:pt x="60010" y="23690"/>
                </a:lnTo>
                <a:lnTo>
                  <a:pt x="60070" y="23690"/>
                </a:lnTo>
                <a:lnTo>
                  <a:pt x="60080" y="23700"/>
                </a:lnTo>
                <a:lnTo>
                  <a:pt x="60100" y="23730"/>
                </a:lnTo>
                <a:lnTo>
                  <a:pt x="60120" y="23740"/>
                </a:lnTo>
                <a:lnTo>
                  <a:pt x="60140" y="23730"/>
                </a:lnTo>
                <a:lnTo>
                  <a:pt x="60180" y="23710"/>
                </a:lnTo>
                <a:lnTo>
                  <a:pt x="60250" y="23710"/>
                </a:lnTo>
                <a:lnTo>
                  <a:pt x="60280" y="23730"/>
                </a:lnTo>
                <a:lnTo>
                  <a:pt x="60300" y="23780"/>
                </a:lnTo>
                <a:lnTo>
                  <a:pt x="60350" y="23740"/>
                </a:lnTo>
                <a:lnTo>
                  <a:pt x="60450" y="23820"/>
                </a:lnTo>
                <a:lnTo>
                  <a:pt x="60520" y="23800"/>
                </a:lnTo>
                <a:lnTo>
                  <a:pt x="60550" y="23820"/>
                </a:lnTo>
                <a:lnTo>
                  <a:pt x="60580" y="23830"/>
                </a:lnTo>
                <a:lnTo>
                  <a:pt x="60600" y="23820"/>
                </a:lnTo>
                <a:lnTo>
                  <a:pt x="60620" y="23800"/>
                </a:lnTo>
                <a:lnTo>
                  <a:pt x="60650" y="23820"/>
                </a:lnTo>
                <a:lnTo>
                  <a:pt x="60670" y="23810"/>
                </a:lnTo>
                <a:lnTo>
                  <a:pt x="60690" y="23800"/>
                </a:lnTo>
                <a:lnTo>
                  <a:pt x="60720" y="23800"/>
                </a:lnTo>
                <a:lnTo>
                  <a:pt x="60730" y="23810"/>
                </a:lnTo>
                <a:lnTo>
                  <a:pt x="60780" y="23870"/>
                </a:lnTo>
                <a:lnTo>
                  <a:pt x="60870" y="23930"/>
                </a:lnTo>
                <a:lnTo>
                  <a:pt x="60910" y="23970"/>
                </a:lnTo>
                <a:lnTo>
                  <a:pt x="60890" y="24020"/>
                </a:lnTo>
                <a:lnTo>
                  <a:pt x="60930" y="24020"/>
                </a:lnTo>
                <a:lnTo>
                  <a:pt x="60970" y="24020"/>
                </a:lnTo>
                <a:lnTo>
                  <a:pt x="61000" y="24040"/>
                </a:lnTo>
                <a:lnTo>
                  <a:pt x="61030" y="24060"/>
                </a:lnTo>
                <a:lnTo>
                  <a:pt x="61000" y="24110"/>
                </a:lnTo>
                <a:lnTo>
                  <a:pt x="61000" y="24120"/>
                </a:lnTo>
                <a:lnTo>
                  <a:pt x="61030" y="24130"/>
                </a:lnTo>
                <a:lnTo>
                  <a:pt x="61050" y="24130"/>
                </a:lnTo>
                <a:lnTo>
                  <a:pt x="61110" y="24190"/>
                </a:lnTo>
                <a:lnTo>
                  <a:pt x="61140" y="24210"/>
                </a:lnTo>
                <a:lnTo>
                  <a:pt x="61180" y="24220"/>
                </a:lnTo>
                <a:lnTo>
                  <a:pt x="61350" y="24150"/>
                </a:lnTo>
                <a:lnTo>
                  <a:pt x="61430" y="24200"/>
                </a:lnTo>
                <a:lnTo>
                  <a:pt x="61520" y="24220"/>
                </a:lnTo>
                <a:lnTo>
                  <a:pt x="61600" y="24260"/>
                </a:lnTo>
                <a:lnTo>
                  <a:pt x="61660" y="24330"/>
                </a:lnTo>
                <a:lnTo>
                  <a:pt x="61710" y="24270"/>
                </a:lnTo>
                <a:lnTo>
                  <a:pt x="61790" y="24300"/>
                </a:lnTo>
                <a:lnTo>
                  <a:pt x="61880" y="24350"/>
                </a:lnTo>
                <a:lnTo>
                  <a:pt x="61960" y="24370"/>
                </a:lnTo>
                <a:lnTo>
                  <a:pt x="61930" y="24440"/>
                </a:lnTo>
                <a:lnTo>
                  <a:pt x="61930" y="24470"/>
                </a:lnTo>
                <a:lnTo>
                  <a:pt x="61970" y="24480"/>
                </a:lnTo>
                <a:lnTo>
                  <a:pt x="62040" y="24480"/>
                </a:lnTo>
                <a:lnTo>
                  <a:pt x="62060" y="24500"/>
                </a:lnTo>
                <a:lnTo>
                  <a:pt x="62130" y="24610"/>
                </a:lnTo>
                <a:lnTo>
                  <a:pt x="62160" y="24640"/>
                </a:lnTo>
                <a:lnTo>
                  <a:pt x="62380" y="24750"/>
                </a:lnTo>
                <a:lnTo>
                  <a:pt x="62490" y="24780"/>
                </a:lnTo>
                <a:lnTo>
                  <a:pt x="62590" y="24790"/>
                </a:lnTo>
                <a:lnTo>
                  <a:pt x="62720" y="24750"/>
                </a:lnTo>
                <a:lnTo>
                  <a:pt x="62780" y="24770"/>
                </a:lnTo>
                <a:lnTo>
                  <a:pt x="62800" y="24840"/>
                </a:lnTo>
                <a:lnTo>
                  <a:pt x="62830" y="24860"/>
                </a:lnTo>
                <a:lnTo>
                  <a:pt x="62890" y="24840"/>
                </a:lnTo>
                <a:lnTo>
                  <a:pt x="62980" y="24790"/>
                </a:lnTo>
                <a:lnTo>
                  <a:pt x="63020" y="24790"/>
                </a:lnTo>
                <a:lnTo>
                  <a:pt x="63190" y="24810"/>
                </a:lnTo>
                <a:lnTo>
                  <a:pt x="63370" y="24790"/>
                </a:lnTo>
                <a:lnTo>
                  <a:pt x="63590" y="24790"/>
                </a:lnTo>
                <a:lnTo>
                  <a:pt x="63640" y="24810"/>
                </a:lnTo>
                <a:lnTo>
                  <a:pt x="63650" y="24850"/>
                </a:lnTo>
                <a:lnTo>
                  <a:pt x="63690" y="24870"/>
                </a:lnTo>
                <a:lnTo>
                  <a:pt x="63940" y="24880"/>
                </a:lnTo>
                <a:lnTo>
                  <a:pt x="63990" y="24900"/>
                </a:lnTo>
                <a:lnTo>
                  <a:pt x="64050" y="24920"/>
                </a:lnTo>
                <a:lnTo>
                  <a:pt x="64100" y="24960"/>
                </a:lnTo>
                <a:lnTo>
                  <a:pt x="64130" y="25010"/>
                </a:lnTo>
                <a:lnTo>
                  <a:pt x="64150" y="25060"/>
                </a:lnTo>
                <a:lnTo>
                  <a:pt x="64180" y="25100"/>
                </a:lnTo>
                <a:lnTo>
                  <a:pt x="64270" y="25140"/>
                </a:lnTo>
                <a:lnTo>
                  <a:pt x="64390" y="25270"/>
                </a:lnTo>
                <a:lnTo>
                  <a:pt x="64450" y="25310"/>
                </a:lnTo>
                <a:lnTo>
                  <a:pt x="64490" y="25330"/>
                </a:lnTo>
                <a:lnTo>
                  <a:pt x="64540" y="25330"/>
                </a:lnTo>
                <a:lnTo>
                  <a:pt x="64600" y="25340"/>
                </a:lnTo>
                <a:lnTo>
                  <a:pt x="64620" y="25360"/>
                </a:lnTo>
                <a:lnTo>
                  <a:pt x="64640" y="25410"/>
                </a:lnTo>
                <a:lnTo>
                  <a:pt x="64670" y="25460"/>
                </a:lnTo>
                <a:lnTo>
                  <a:pt x="64730" y="25470"/>
                </a:lnTo>
                <a:lnTo>
                  <a:pt x="64740" y="25460"/>
                </a:lnTo>
                <a:lnTo>
                  <a:pt x="64740" y="25440"/>
                </a:lnTo>
                <a:lnTo>
                  <a:pt x="64750" y="25420"/>
                </a:lnTo>
                <a:lnTo>
                  <a:pt x="64770" y="25420"/>
                </a:lnTo>
                <a:lnTo>
                  <a:pt x="64790" y="25440"/>
                </a:lnTo>
                <a:lnTo>
                  <a:pt x="64800" y="25460"/>
                </a:lnTo>
                <a:lnTo>
                  <a:pt x="64810" y="25480"/>
                </a:lnTo>
                <a:lnTo>
                  <a:pt x="64840" y="25490"/>
                </a:lnTo>
                <a:lnTo>
                  <a:pt x="64900" y="25460"/>
                </a:lnTo>
                <a:lnTo>
                  <a:pt x="64900" y="25400"/>
                </a:lnTo>
                <a:lnTo>
                  <a:pt x="64880" y="25330"/>
                </a:lnTo>
                <a:lnTo>
                  <a:pt x="64870" y="25270"/>
                </a:lnTo>
                <a:lnTo>
                  <a:pt x="64880" y="25250"/>
                </a:lnTo>
                <a:lnTo>
                  <a:pt x="64950" y="25210"/>
                </a:lnTo>
                <a:lnTo>
                  <a:pt x="65000" y="25240"/>
                </a:lnTo>
                <a:lnTo>
                  <a:pt x="65060" y="25220"/>
                </a:lnTo>
                <a:lnTo>
                  <a:pt x="65120" y="25170"/>
                </a:lnTo>
                <a:lnTo>
                  <a:pt x="65120" y="25120"/>
                </a:lnTo>
                <a:lnTo>
                  <a:pt x="65160" y="25110"/>
                </a:lnTo>
                <a:lnTo>
                  <a:pt x="65300" y="25120"/>
                </a:lnTo>
                <a:lnTo>
                  <a:pt x="65490" y="25100"/>
                </a:lnTo>
                <a:lnTo>
                  <a:pt x="65410" y="25540"/>
                </a:lnTo>
                <a:lnTo>
                  <a:pt x="65440" y="25660"/>
                </a:lnTo>
                <a:lnTo>
                  <a:pt x="65420" y="25730"/>
                </a:lnTo>
                <a:lnTo>
                  <a:pt x="65410" y="25880"/>
                </a:lnTo>
                <a:lnTo>
                  <a:pt x="65390" y="25940"/>
                </a:lnTo>
                <a:lnTo>
                  <a:pt x="65350" y="25990"/>
                </a:lnTo>
                <a:lnTo>
                  <a:pt x="65320" y="26120"/>
                </a:lnTo>
                <a:lnTo>
                  <a:pt x="65240" y="26320"/>
                </a:lnTo>
                <a:lnTo>
                  <a:pt x="65140" y="26590"/>
                </a:lnTo>
                <a:lnTo>
                  <a:pt x="64970" y="26940"/>
                </a:lnTo>
                <a:lnTo>
                  <a:pt x="64570" y="27600"/>
                </a:lnTo>
                <a:lnTo>
                  <a:pt x="64290" y="28660"/>
                </a:lnTo>
                <a:lnTo>
                  <a:pt x="64020" y="29700"/>
                </a:lnTo>
                <a:lnTo>
                  <a:pt x="63860" y="31060"/>
                </a:lnTo>
                <a:lnTo>
                  <a:pt x="63850" y="31170"/>
                </a:lnTo>
                <a:lnTo>
                  <a:pt x="63830" y="31300"/>
                </a:lnTo>
                <a:lnTo>
                  <a:pt x="63810" y="31940"/>
                </a:lnTo>
                <a:lnTo>
                  <a:pt x="63780" y="31990"/>
                </a:lnTo>
                <a:lnTo>
                  <a:pt x="63730" y="32010"/>
                </a:lnTo>
                <a:lnTo>
                  <a:pt x="63530" y="31990"/>
                </a:lnTo>
                <a:lnTo>
                  <a:pt x="63530" y="32010"/>
                </a:lnTo>
                <a:lnTo>
                  <a:pt x="63610" y="32010"/>
                </a:lnTo>
                <a:lnTo>
                  <a:pt x="63670" y="32020"/>
                </a:lnTo>
                <a:lnTo>
                  <a:pt x="63710" y="32050"/>
                </a:lnTo>
                <a:lnTo>
                  <a:pt x="63720" y="32130"/>
                </a:lnTo>
                <a:lnTo>
                  <a:pt x="63700" y="32420"/>
                </a:lnTo>
                <a:lnTo>
                  <a:pt x="63720" y="32420"/>
                </a:lnTo>
                <a:lnTo>
                  <a:pt x="63740" y="32340"/>
                </a:lnTo>
                <a:lnTo>
                  <a:pt x="63760" y="32130"/>
                </a:lnTo>
                <a:lnTo>
                  <a:pt x="63780" y="32040"/>
                </a:lnTo>
                <a:lnTo>
                  <a:pt x="63810" y="32150"/>
                </a:lnTo>
                <a:lnTo>
                  <a:pt x="63760" y="32780"/>
                </a:lnTo>
                <a:lnTo>
                  <a:pt x="63710" y="33080"/>
                </a:lnTo>
                <a:lnTo>
                  <a:pt x="63680" y="33650"/>
                </a:lnTo>
                <a:lnTo>
                  <a:pt x="63760" y="34550"/>
                </a:lnTo>
                <a:lnTo>
                  <a:pt x="63720" y="34930"/>
                </a:lnTo>
                <a:lnTo>
                  <a:pt x="63730" y="34750"/>
                </a:lnTo>
                <a:lnTo>
                  <a:pt x="63720" y="34700"/>
                </a:lnTo>
                <a:lnTo>
                  <a:pt x="63690" y="34730"/>
                </a:lnTo>
                <a:lnTo>
                  <a:pt x="63610" y="35060"/>
                </a:lnTo>
                <a:lnTo>
                  <a:pt x="63580" y="35100"/>
                </a:lnTo>
                <a:lnTo>
                  <a:pt x="63490" y="35200"/>
                </a:lnTo>
                <a:lnTo>
                  <a:pt x="63480" y="35230"/>
                </a:lnTo>
                <a:lnTo>
                  <a:pt x="63480" y="35270"/>
                </a:lnTo>
                <a:lnTo>
                  <a:pt x="63470" y="35290"/>
                </a:lnTo>
                <a:lnTo>
                  <a:pt x="63450" y="35290"/>
                </a:lnTo>
                <a:lnTo>
                  <a:pt x="63370" y="35270"/>
                </a:lnTo>
                <a:lnTo>
                  <a:pt x="63430" y="35340"/>
                </a:lnTo>
                <a:lnTo>
                  <a:pt x="63430" y="35400"/>
                </a:lnTo>
                <a:lnTo>
                  <a:pt x="63340" y="35630"/>
                </a:lnTo>
                <a:lnTo>
                  <a:pt x="63320" y="35670"/>
                </a:lnTo>
                <a:lnTo>
                  <a:pt x="63330" y="35720"/>
                </a:lnTo>
                <a:lnTo>
                  <a:pt x="63360" y="35740"/>
                </a:lnTo>
                <a:lnTo>
                  <a:pt x="63390" y="35740"/>
                </a:lnTo>
                <a:lnTo>
                  <a:pt x="63420" y="35720"/>
                </a:lnTo>
                <a:lnTo>
                  <a:pt x="63450" y="35700"/>
                </a:lnTo>
                <a:lnTo>
                  <a:pt x="63450" y="35660"/>
                </a:lnTo>
                <a:lnTo>
                  <a:pt x="63440" y="35570"/>
                </a:lnTo>
                <a:lnTo>
                  <a:pt x="63450" y="35530"/>
                </a:lnTo>
                <a:lnTo>
                  <a:pt x="63480" y="35490"/>
                </a:lnTo>
                <a:lnTo>
                  <a:pt x="63490" y="35490"/>
                </a:lnTo>
                <a:lnTo>
                  <a:pt x="63500" y="35520"/>
                </a:lnTo>
                <a:lnTo>
                  <a:pt x="63510" y="35570"/>
                </a:lnTo>
                <a:lnTo>
                  <a:pt x="63510" y="35650"/>
                </a:lnTo>
                <a:lnTo>
                  <a:pt x="63450" y="35910"/>
                </a:lnTo>
                <a:lnTo>
                  <a:pt x="63530" y="36220"/>
                </a:lnTo>
                <a:lnTo>
                  <a:pt x="63530" y="36310"/>
                </a:lnTo>
                <a:lnTo>
                  <a:pt x="63540" y="36350"/>
                </a:lnTo>
                <a:lnTo>
                  <a:pt x="63570" y="36510"/>
                </a:lnTo>
                <a:lnTo>
                  <a:pt x="63580" y="36550"/>
                </a:lnTo>
                <a:lnTo>
                  <a:pt x="63590" y="36580"/>
                </a:lnTo>
                <a:lnTo>
                  <a:pt x="63640" y="36720"/>
                </a:lnTo>
                <a:lnTo>
                  <a:pt x="63620" y="36740"/>
                </a:lnTo>
                <a:lnTo>
                  <a:pt x="63540" y="36790"/>
                </a:lnTo>
                <a:lnTo>
                  <a:pt x="63520" y="36800"/>
                </a:lnTo>
                <a:lnTo>
                  <a:pt x="63490" y="36820"/>
                </a:lnTo>
                <a:lnTo>
                  <a:pt x="63470" y="36850"/>
                </a:lnTo>
                <a:lnTo>
                  <a:pt x="63440" y="36880"/>
                </a:lnTo>
                <a:lnTo>
                  <a:pt x="63410" y="36880"/>
                </a:lnTo>
                <a:lnTo>
                  <a:pt x="63380" y="36850"/>
                </a:lnTo>
                <a:lnTo>
                  <a:pt x="63350" y="36820"/>
                </a:lnTo>
                <a:lnTo>
                  <a:pt x="63330" y="36790"/>
                </a:lnTo>
                <a:lnTo>
                  <a:pt x="63300" y="36770"/>
                </a:lnTo>
                <a:lnTo>
                  <a:pt x="63270" y="36740"/>
                </a:lnTo>
                <a:lnTo>
                  <a:pt x="63270" y="36690"/>
                </a:lnTo>
                <a:lnTo>
                  <a:pt x="63300" y="36650"/>
                </a:lnTo>
                <a:lnTo>
                  <a:pt x="63320" y="36610"/>
                </a:lnTo>
                <a:lnTo>
                  <a:pt x="63280" y="36580"/>
                </a:lnTo>
                <a:lnTo>
                  <a:pt x="63230" y="36550"/>
                </a:lnTo>
                <a:lnTo>
                  <a:pt x="63180" y="36510"/>
                </a:lnTo>
                <a:lnTo>
                  <a:pt x="63120" y="36480"/>
                </a:lnTo>
                <a:lnTo>
                  <a:pt x="63080" y="36470"/>
                </a:lnTo>
                <a:lnTo>
                  <a:pt x="63010" y="36470"/>
                </a:lnTo>
                <a:lnTo>
                  <a:pt x="62930" y="36440"/>
                </a:lnTo>
                <a:lnTo>
                  <a:pt x="62860" y="36420"/>
                </a:lnTo>
                <a:lnTo>
                  <a:pt x="62800" y="36420"/>
                </a:lnTo>
                <a:lnTo>
                  <a:pt x="62750" y="36410"/>
                </a:lnTo>
                <a:lnTo>
                  <a:pt x="62700" y="36370"/>
                </a:lnTo>
                <a:lnTo>
                  <a:pt x="62650" y="36330"/>
                </a:lnTo>
                <a:lnTo>
                  <a:pt x="62610" y="36290"/>
                </a:lnTo>
                <a:lnTo>
                  <a:pt x="62550" y="36240"/>
                </a:lnTo>
                <a:lnTo>
                  <a:pt x="62530" y="36160"/>
                </a:lnTo>
                <a:lnTo>
                  <a:pt x="62510" y="36100"/>
                </a:lnTo>
                <a:lnTo>
                  <a:pt x="62450" y="36080"/>
                </a:lnTo>
                <a:lnTo>
                  <a:pt x="62410" y="36090"/>
                </a:lnTo>
                <a:lnTo>
                  <a:pt x="62380" y="36100"/>
                </a:lnTo>
                <a:lnTo>
                  <a:pt x="62360" y="36120"/>
                </a:lnTo>
                <a:lnTo>
                  <a:pt x="62330" y="36130"/>
                </a:lnTo>
                <a:lnTo>
                  <a:pt x="62300" y="36140"/>
                </a:lnTo>
                <a:lnTo>
                  <a:pt x="62280" y="36140"/>
                </a:lnTo>
                <a:lnTo>
                  <a:pt x="62270" y="36140"/>
                </a:lnTo>
                <a:lnTo>
                  <a:pt x="62230" y="36120"/>
                </a:lnTo>
                <a:lnTo>
                  <a:pt x="62190" y="36120"/>
                </a:lnTo>
                <a:lnTo>
                  <a:pt x="62170" y="36180"/>
                </a:lnTo>
                <a:lnTo>
                  <a:pt x="62170" y="36250"/>
                </a:lnTo>
                <a:lnTo>
                  <a:pt x="62160" y="36310"/>
                </a:lnTo>
                <a:lnTo>
                  <a:pt x="62130" y="36330"/>
                </a:lnTo>
                <a:lnTo>
                  <a:pt x="62090" y="36330"/>
                </a:lnTo>
                <a:lnTo>
                  <a:pt x="62050" y="36320"/>
                </a:lnTo>
                <a:lnTo>
                  <a:pt x="62020" y="36300"/>
                </a:lnTo>
                <a:lnTo>
                  <a:pt x="61970" y="36320"/>
                </a:lnTo>
                <a:lnTo>
                  <a:pt x="61950" y="36290"/>
                </a:lnTo>
                <a:lnTo>
                  <a:pt x="61930" y="36240"/>
                </a:lnTo>
                <a:lnTo>
                  <a:pt x="61900" y="36250"/>
                </a:lnTo>
                <a:lnTo>
                  <a:pt x="61860" y="36290"/>
                </a:lnTo>
                <a:lnTo>
                  <a:pt x="61830" y="36280"/>
                </a:lnTo>
                <a:lnTo>
                  <a:pt x="61800" y="36250"/>
                </a:lnTo>
                <a:lnTo>
                  <a:pt x="61760" y="36220"/>
                </a:lnTo>
                <a:lnTo>
                  <a:pt x="61740" y="36230"/>
                </a:lnTo>
                <a:lnTo>
                  <a:pt x="61730" y="36240"/>
                </a:lnTo>
                <a:lnTo>
                  <a:pt x="61720" y="36250"/>
                </a:lnTo>
                <a:lnTo>
                  <a:pt x="61700" y="36230"/>
                </a:lnTo>
                <a:lnTo>
                  <a:pt x="61680" y="36220"/>
                </a:lnTo>
                <a:lnTo>
                  <a:pt x="61660" y="36220"/>
                </a:lnTo>
                <a:lnTo>
                  <a:pt x="61650" y="36220"/>
                </a:lnTo>
                <a:lnTo>
                  <a:pt x="61630" y="36220"/>
                </a:lnTo>
                <a:lnTo>
                  <a:pt x="61540" y="36220"/>
                </a:lnTo>
                <a:lnTo>
                  <a:pt x="61450" y="36230"/>
                </a:lnTo>
                <a:lnTo>
                  <a:pt x="61350" y="36260"/>
                </a:lnTo>
                <a:lnTo>
                  <a:pt x="61250" y="36270"/>
                </a:lnTo>
                <a:lnTo>
                  <a:pt x="61220" y="36250"/>
                </a:lnTo>
                <a:lnTo>
                  <a:pt x="61190" y="36240"/>
                </a:lnTo>
                <a:lnTo>
                  <a:pt x="61160" y="36220"/>
                </a:lnTo>
                <a:lnTo>
                  <a:pt x="61130" y="36190"/>
                </a:lnTo>
                <a:lnTo>
                  <a:pt x="61080" y="36260"/>
                </a:lnTo>
                <a:lnTo>
                  <a:pt x="61000" y="36290"/>
                </a:lnTo>
                <a:lnTo>
                  <a:pt x="60910" y="36300"/>
                </a:lnTo>
                <a:lnTo>
                  <a:pt x="60820" y="36310"/>
                </a:lnTo>
                <a:lnTo>
                  <a:pt x="60780" y="36330"/>
                </a:lnTo>
                <a:lnTo>
                  <a:pt x="60750" y="36370"/>
                </a:lnTo>
                <a:lnTo>
                  <a:pt x="60720" y="36410"/>
                </a:lnTo>
                <a:lnTo>
                  <a:pt x="60690" y="36440"/>
                </a:lnTo>
                <a:lnTo>
                  <a:pt x="60630" y="36450"/>
                </a:lnTo>
                <a:lnTo>
                  <a:pt x="60550" y="36450"/>
                </a:lnTo>
                <a:lnTo>
                  <a:pt x="60480" y="36440"/>
                </a:lnTo>
                <a:lnTo>
                  <a:pt x="60420" y="36430"/>
                </a:lnTo>
                <a:lnTo>
                  <a:pt x="60320" y="36410"/>
                </a:lnTo>
                <a:lnTo>
                  <a:pt x="60230" y="36390"/>
                </a:lnTo>
                <a:lnTo>
                  <a:pt x="60140" y="36360"/>
                </a:lnTo>
                <a:lnTo>
                  <a:pt x="60050" y="36320"/>
                </a:lnTo>
                <a:lnTo>
                  <a:pt x="60040" y="36320"/>
                </a:lnTo>
                <a:lnTo>
                  <a:pt x="60030" y="36310"/>
                </a:lnTo>
                <a:lnTo>
                  <a:pt x="60020" y="36310"/>
                </a:lnTo>
                <a:lnTo>
                  <a:pt x="59940" y="36280"/>
                </a:lnTo>
                <a:lnTo>
                  <a:pt x="59860" y="36260"/>
                </a:lnTo>
                <a:lnTo>
                  <a:pt x="59770" y="36240"/>
                </a:lnTo>
                <a:lnTo>
                  <a:pt x="59690" y="36230"/>
                </a:lnTo>
                <a:lnTo>
                  <a:pt x="59620" y="36220"/>
                </a:lnTo>
                <a:lnTo>
                  <a:pt x="59550" y="36210"/>
                </a:lnTo>
                <a:lnTo>
                  <a:pt x="59490" y="36190"/>
                </a:lnTo>
                <a:lnTo>
                  <a:pt x="59430" y="36140"/>
                </a:lnTo>
                <a:lnTo>
                  <a:pt x="59390" y="36080"/>
                </a:lnTo>
                <a:lnTo>
                  <a:pt x="59350" y="36010"/>
                </a:lnTo>
                <a:lnTo>
                  <a:pt x="59320" y="35930"/>
                </a:lnTo>
                <a:lnTo>
                  <a:pt x="59290" y="35860"/>
                </a:lnTo>
                <a:lnTo>
                  <a:pt x="59240" y="35770"/>
                </a:lnTo>
                <a:lnTo>
                  <a:pt x="59190" y="35680"/>
                </a:lnTo>
                <a:lnTo>
                  <a:pt x="59140" y="35600"/>
                </a:lnTo>
                <a:lnTo>
                  <a:pt x="59100" y="35510"/>
                </a:lnTo>
                <a:lnTo>
                  <a:pt x="59090" y="35490"/>
                </a:lnTo>
                <a:lnTo>
                  <a:pt x="59080" y="35480"/>
                </a:lnTo>
                <a:lnTo>
                  <a:pt x="59070" y="35460"/>
                </a:lnTo>
                <a:lnTo>
                  <a:pt x="59060" y="35440"/>
                </a:lnTo>
                <a:lnTo>
                  <a:pt x="59030" y="35490"/>
                </a:lnTo>
                <a:lnTo>
                  <a:pt x="58990" y="35540"/>
                </a:lnTo>
                <a:lnTo>
                  <a:pt x="58950" y="35580"/>
                </a:lnTo>
                <a:lnTo>
                  <a:pt x="58910" y="35590"/>
                </a:lnTo>
                <a:lnTo>
                  <a:pt x="58860" y="35560"/>
                </a:lnTo>
                <a:lnTo>
                  <a:pt x="58810" y="35500"/>
                </a:lnTo>
                <a:lnTo>
                  <a:pt x="58760" y="35430"/>
                </a:lnTo>
                <a:lnTo>
                  <a:pt x="58720" y="35380"/>
                </a:lnTo>
                <a:lnTo>
                  <a:pt x="58690" y="35360"/>
                </a:lnTo>
                <a:lnTo>
                  <a:pt x="58660" y="35330"/>
                </a:lnTo>
                <a:lnTo>
                  <a:pt x="58630" y="35310"/>
                </a:lnTo>
                <a:lnTo>
                  <a:pt x="58600" y="35300"/>
                </a:lnTo>
                <a:lnTo>
                  <a:pt x="58570" y="35310"/>
                </a:lnTo>
                <a:lnTo>
                  <a:pt x="58570" y="35320"/>
                </a:lnTo>
                <a:lnTo>
                  <a:pt x="58580" y="35330"/>
                </a:lnTo>
                <a:lnTo>
                  <a:pt x="58590" y="35360"/>
                </a:lnTo>
                <a:lnTo>
                  <a:pt x="58600" y="35410"/>
                </a:lnTo>
                <a:lnTo>
                  <a:pt x="58610" y="35450"/>
                </a:lnTo>
                <a:lnTo>
                  <a:pt x="58620" y="35500"/>
                </a:lnTo>
                <a:lnTo>
                  <a:pt x="58630" y="35540"/>
                </a:lnTo>
                <a:lnTo>
                  <a:pt x="58630" y="35630"/>
                </a:lnTo>
                <a:lnTo>
                  <a:pt x="58610" y="35650"/>
                </a:lnTo>
                <a:lnTo>
                  <a:pt x="58560" y="35640"/>
                </a:lnTo>
                <a:lnTo>
                  <a:pt x="58480" y="35610"/>
                </a:lnTo>
                <a:lnTo>
                  <a:pt x="58430" y="35590"/>
                </a:lnTo>
                <a:lnTo>
                  <a:pt x="58370" y="35580"/>
                </a:lnTo>
                <a:lnTo>
                  <a:pt x="58320" y="35560"/>
                </a:lnTo>
                <a:lnTo>
                  <a:pt x="58260" y="35540"/>
                </a:lnTo>
                <a:lnTo>
                  <a:pt x="58110" y="35480"/>
                </a:lnTo>
                <a:lnTo>
                  <a:pt x="57960" y="35410"/>
                </a:lnTo>
                <a:lnTo>
                  <a:pt x="57810" y="35350"/>
                </a:lnTo>
                <a:lnTo>
                  <a:pt x="57660" y="35290"/>
                </a:lnTo>
                <a:lnTo>
                  <a:pt x="57590" y="35270"/>
                </a:lnTo>
                <a:lnTo>
                  <a:pt x="57530" y="35240"/>
                </a:lnTo>
                <a:lnTo>
                  <a:pt x="57460" y="35210"/>
                </a:lnTo>
                <a:lnTo>
                  <a:pt x="57400" y="35180"/>
                </a:lnTo>
                <a:lnTo>
                  <a:pt x="57360" y="35170"/>
                </a:lnTo>
                <a:lnTo>
                  <a:pt x="57310" y="35150"/>
                </a:lnTo>
                <a:lnTo>
                  <a:pt x="57280" y="35130"/>
                </a:lnTo>
                <a:lnTo>
                  <a:pt x="57260" y="35110"/>
                </a:lnTo>
                <a:lnTo>
                  <a:pt x="57250" y="35060"/>
                </a:lnTo>
                <a:lnTo>
                  <a:pt x="57240" y="35020"/>
                </a:lnTo>
                <a:lnTo>
                  <a:pt x="57230" y="34990"/>
                </a:lnTo>
                <a:lnTo>
                  <a:pt x="57210" y="34950"/>
                </a:lnTo>
                <a:lnTo>
                  <a:pt x="57180" y="34900"/>
                </a:lnTo>
                <a:lnTo>
                  <a:pt x="57160" y="34870"/>
                </a:lnTo>
                <a:lnTo>
                  <a:pt x="57170" y="34830"/>
                </a:lnTo>
                <a:lnTo>
                  <a:pt x="57210" y="34790"/>
                </a:lnTo>
                <a:lnTo>
                  <a:pt x="57270" y="34750"/>
                </a:lnTo>
                <a:lnTo>
                  <a:pt x="57340" y="34730"/>
                </a:lnTo>
                <a:lnTo>
                  <a:pt x="57410" y="34710"/>
                </a:lnTo>
                <a:lnTo>
                  <a:pt x="57470" y="34660"/>
                </a:lnTo>
                <a:lnTo>
                  <a:pt x="57500" y="34630"/>
                </a:lnTo>
                <a:lnTo>
                  <a:pt x="57520" y="34590"/>
                </a:lnTo>
                <a:lnTo>
                  <a:pt x="57530" y="34550"/>
                </a:lnTo>
                <a:lnTo>
                  <a:pt x="57540" y="34510"/>
                </a:lnTo>
                <a:lnTo>
                  <a:pt x="57520" y="34400"/>
                </a:lnTo>
                <a:lnTo>
                  <a:pt x="57460" y="34320"/>
                </a:lnTo>
                <a:lnTo>
                  <a:pt x="57380" y="34250"/>
                </a:lnTo>
                <a:lnTo>
                  <a:pt x="57310" y="34170"/>
                </a:lnTo>
                <a:lnTo>
                  <a:pt x="57280" y="34110"/>
                </a:lnTo>
                <a:lnTo>
                  <a:pt x="57270" y="34060"/>
                </a:lnTo>
                <a:lnTo>
                  <a:pt x="57270" y="34000"/>
                </a:lnTo>
                <a:lnTo>
                  <a:pt x="57260" y="33940"/>
                </a:lnTo>
                <a:lnTo>
                  <a:pt x="57210" y="33930"/>
                </a:lnTo>
                <a:lnTo>
                  <a:pt x="57140" y="33970"/>
                </a:lnTo>
                <a:lnTo>
                  <a:pt x="57070" y="34040"/>
                </a:lnTo>
                <a:lnTo>
                  <a:pt x="57020" y="34080"/>
                </a:lnTo>
                <a:lnTo>
                  <a:pt x="57040" y="33990"/>
                </a:lnTo>
                <a:lnTo>
                  <a:pt x="57070" y="33890"/>
                </a:lnTo>
                <a:lnTo>
                  <a:pt x="57090" y="33800"/>
                </a:lnTo>
                <a:lnTo>
                  <a:pt x="57110" y="33710"/>
                </a:lnTo>
                <a:lnTo>
                  <a:pt x="57120" y="33660"/>
                </a:lnTo>
                <a:lnTo>
                  <a:pt x="57130" y="33620"/>
                </a:lnTo>
                <a:lnTo>
                  <a:pt x="57140" y="33570"/>
                </a:lnTo>
                <a:lnTo>
                  <a:pt x="57140" y="33530"/>
                </a:lnTo>
                <a:lnTo>
                  <a:pt x="57120" y="33480"/>
                </a:lnTo>
                <a:lnTo>
                  <a:pt x="57050" y="33430"/>
                </a:lnTo>
                <a:lnTo>
                  <a:pt x="56970" y="33380"/>
                </a:lnTo>
                <a:lnTo>
                  <a:pt x="56920" y="33350"/>
                </a:lnTo>
                <a:lnTo>
                  <a:pt x="56990" y="33270"/>
                </a:lnTo>
                <a:lnTo>
                  <a:pt x="57070" y="33200"/>
                </a:lnTo>
                <a:lnTo>
                  <a:pt x="57150" y="33160"/>
                </a:lnTo>
                <a:lnTo>
                  <a:pt x="57250" y="33180"/>
                </a:lnTo>
                <a:lnTo>
                  <a:pt x="57320" y="33210"/>
                </a:lnTo>
                <a:lnTo>
                  <a:pt x="57390" y="33240"/>
                </a:lnTo>
                <a:lnTo>
                  <a:pt x="57470" y="33270"/>
                </a:lnTo>
                <a:lnTo>
                  <a:pt x="57550" y="33290"/>
                </a:lnTo>
                <a:lnTo>
                  <a:pt x="57510" y="33170"/>
                </a:lnTo>
                <a:lnTo>
                  <a:pt x="57480" y="33050"/>
                </a:lnTo>
                <a:lnTo>
                  <a:pt x="57450" y="32930"/>
                </a:lnTo>
                <a:lnTo>
                  <a:pt x="57410" y="32810"/>
                </a:lnTo>
                <a:lnTo>
                  <a:pt x="57420" y="32780"/>
                </a:lnTo>
                <a:lnTo>
                  <a:pt x="57430" y="32740"/>
                </a:lnTo>
                <a:lnTo>
                  <a:pt x="57450" y="32710"/>
                </a:lnTo>
                <a:lnTo>
                  <a:pt x="57470" y="32680"/>
                </a:lnTo>
                <a:lnTo>
                  <a:pt x="57500" y="32600"/>
                </a:lnTo>
                <a:lnTo>
                  <a:pt x="57530" y="32520"/>
                </a:lnTo>
                <a:lnTo>
                  <a:pt x="57570" y="32440"/>
                </a:lnTo>
                <a:lnTo>
                  <a:pt x="57610" y="32360"/>
                </a:lnTo>
                <a:lnTo>
                  <a:pt x="57630" y="32310"/>
                </a:lnTo>
                <a:lnTo>
                  <a:pt x="57660" y="32250"/>
                </a:lnTo>
                <a:lnTo>
                  <a:pt x="57700" y="32190"/>
                </a:lnTo>
                <a:lnTo>
                  <a:pt x="57740" y="32140"/>
                </a:lnTo>
                <a:lnTo>
                  <a:pt x="57760" y="32130"/>
                </a:lnTo>
                <a:lnTo>
                  <a:pt x="57790" y="32120"/>
                </a:lnTo>
                <a:lnTo>
                  <a:pt x="57820" y="32110"/>
                </a:lnTo>
                <a:lnTo>
                  <a:pt x="57850" y="32110"/>
                </a:lnTo>
                <a:lnTo>
                  <a:pt x="57940" y="32110"/>
                </a:lnTo>
                <a:lnTo>
                  <a:pt x="58020" y="32110"/>
                </a:lnTo>
                <a:lnTo>
                  <a:pt x="58100" y="32100"/>
                </a:lnTo>
                <a:lnTo>
                  <a:pt x="58180" y="32090"/>
                </a:lnTo>
                <a:lnTo>
                  <a:pt x="58260" y="32080"/>
                </a:lnTo>
                <a:lnTo>
                  <a:pt x="58350" y="32080"/>
                </a:lnTo>
                <a:lnTo>
                  <a:pt x="58430" y="32060"/>
                </a:lnTo>
                <a:lnTo>
                  <a:pt x="58480" y="32010"/>
                </a:lnTo>
                <a:lnTo>
                  <a:pt x="58530" y="31930"/>
                </a:lnTo>
                <a:lnTo>
                  <a:pt x="58590" y="31840"/>
                </a:lnTo>
                <a:lnTo>
                  <a:pt x="58650" y="31760"/>
                </a:lnTo>
                <a:lnTo>
                  <a:pt x="58710" y="31670"/>
                </a:lnTo>
                <a:lnTo>
                  <a:pt x="58740" y="31660"/>
                </a:lnTo>
                <a:lnTo>
                  <a:pt x="58780" y="31670"/>
                </a:lnTo>
                <a:lnTo>
                  <a:pt x="58820" y="31680"/>
                </a:lnTo>
                <a:lnTo>
                  <a:pt x="58850" y="31670"/>
                </a:lnTo>
                <a:lnTo>
                  <a:pt x="58860" y="31640"/>
                </a:lnTo>
                <a:lnTo>
                  <a:pt x="58850" y="31600"/>
                </a:lnTo>
                <a:lnTo>
                  <a:pt x="58840" y="31560"/>
                </a:lnTo>
                <a:lnTo>
                  <a:pt x="58830" y="31530"/>
                </a:lnTo>
                <a:lnTo>
                  <a:pt x="58820" y="31460"/>
                </a:lnTo>
                <a:lnTo>
                  <a:pt x="58780" y="31410"/>
                </a:lnTo>
                <a:lnTo>
                  <a:pt x="58730" y="31380"/>
                </a:lnTo>
                <a:lnTo>
                  <a:pt x="58680" y="31340"/>
                </a:lnTo>
                <a:lnTo>
                  <a:pt x="58630" y="31300"/>
                </a:lnTo>
                <a:lnTo>
                  <a:pt x="58580" y="31250"/>
                </a:lnTo>
                <a:lnTo>
                  <a:pt x="58530" y="31210"/>
                </a:lnTo>
                <a:lnTo>
                  <a:pt x="58490" y="31160"/>
                </a:lnTo>
                <a:lnTo>
                  <a:pt x="58480" y="31150"/>
                </a:lnTo>
                <a:lnTo>
                  <a:pt x="58470" y="31140"/>
                </a:lnTo>
                <a:lnTo>
                  <a:pt x="58460" y="31130"/>
                </a:lnTo>
                <a:lnTo>
                  <a:pt x="58450" y="31120"/>
                </a:lnTo>
                <a:lnTo>
                  <a:pt x="58400" y="31040"/>
                </a:lnTo>
                <a:lnTo>
                  <a:pt x="58380" y="30900"/>
                </a:lnTo>
                <a:lnTo>
                  <a:pt x="58380" y="30740"/>
                </a:lnTo>
                <a:lnTo>
                  <a:pt x="58390" y="30630"/>
                </a:lnTo>
                <a:lnTo>
                  <a:pt x="58410" y="30550"/>
                </a:lnTo>
                <a:lnTo>
                  <a:pt x="58430" y="30470"/>
                </a:lnTo>
                <a:lnTo>
                  <a:pt x="58450" y="30390"/>
                </a:lnTo>
                <a:lnTo>
                  <a:pt x="58480" y="30310"/>
                </a:lnTo>
                <a:lnTo>
                  <a:pt x="58500" y="30240"/>
                </a:lnTo>
                <a:lnTo>
                  <a:pt x="58500" y="30190"/>
                </a:lnTo>
                <a:lnTo>
                  <a:pt x="58490" y="30130"/>
                </a:lnTo>
                <a:lnTo>
                  <a:pt x="58480" y="30060"/>
                </a:lnTo>
                <a:lnTo>
                  <a:pt x="58470" y="30020"/>
                </a:lnTo>
                <a:lnTo>
                  <a:pt x="58460" y="29980"/>
                </a:lnTo>
                <a:lnTo>
                  <a:pt x="58450" y="29940"/>
                </a:lnTo>
                <a:lnTo>
                  <a:pt x="58440" y="29900"/>
                </a:lnTo>
                <a:lnTo>
                  <a:pt x="58440" y="29890"/>
                </a:lnTo>
                <a:lnTo>
                  <a:pt x="58440" y="29880"/>
                </a:lnTo>
                <a:lnTo>
                  <a:pt x="58440" y="29870"/>
                </a:lnTo>
                <a:lnTo>
                  <a:pt x="58430" y="29830"/>
                </a:lnTo>
                <a:lnTo>
                  <a:pt x="58420" y="29790"/>
                </a:lnTo>
                <a:lnTo>
                  <a:pt x="58410" y="29750"/>
                </a:lnTo>
                <a:lnTo>
                  <a:pt x="58410" y="29710"/>
                </a:lnTo>
                <a:lnTo>
                  <a:pt x="58330" y="29750"/>
                </a:lnTo>
                <a:lnTo>
                  <a:pt x="58260" y="29780"/>
                </a:lnTo>
                <a:lnTo>
                  <a:pt x="58180" y="29810"/>
                </a:lnTo>
                <a:lnTo>
                  <a:pt x="58110" y="29840"/>
                </a:lnTo>
                <a:lnTo>
                  <a:pt x="58080" y="29770"/>
                </a:lnTo>
                <a:lnTo>
                  <a:pt x="58050" y="29680"/>
                </a:lnTo>
                <a:lnTo>
                  <a:pt x="58030" y="29600"/>
                </a:lnTo>
                <a:lnTo>
                  <a:pt x="58030" y="29530"/>
                </a:lnTo>
                <a:lnTo>
                  <a:pt x="58080" y="29490"/>
                </a:lnTo>
                <a:lnTo>
                  <a:pt x="58130" y="29440"/>
                </a:lnTo>
                <a:lnTo>
                  <a:pt x="58180" y="29400"/>
                </a:lnTo>
                <a:lnTo>
                  <a:pt x="58230" y="29350"/>
                </a:lnTo>
                <a:lnTo>
                  <a:pt x="58280" y="29320"/>
                </a:lnTo>
                <a:lnTo>
                  <a:pt x="58340" y="29290"/>
                </a:lnTo>
                <a:lnTo>
                  <a:pt x="58410" y="29270"/>
                </a:lnTo>
                <a:lnTo>
                  <a:pt x="58460" y="29250"/>
                </a:lnTo>
                <a:lnTo>
                  <a:pt x="58480" y="29260"/>
                </a:lnTo>
                <a:lnTo>
                  <a:pt x="58510" y="29270"/>
                </a:lnTo>
                <a:lnTo>
                  <a:pt x="58530" y="29290"/>
                </a:lnTo>
                <a:lnTo>
                  <a:pt x="58550" y="29300"/>
                </a:lnTo>
                <a:lnTo>
                  <a:pt x="58580" y="29290"/>
                </a:lnTo>
                <a:lnTo>
                  <a:pt x="58600" y="29280"/>
                </a:lnTo>
                <a:lnTo>
                  <a:pt x="58620" y="29260"/>
                </a:lnTo>
                <a:lnTo>
                  <a:pt x="58640" y="29240"/>
                </a:lnTo>
                <a:lnTo>
                  <a:pt x="58670" y="29220"/>
                </a:lnTo>
                <a:lnTo>
                  <a:pt x="58690" y="29220"/>
                </a:lnTo>
                <a:lnTo>
                  <a:pt x="58710" y="29200"/>
                </a:lnTo>
                <a:lnTo>
                  <a:pt x="58720" y="29170"/>
                </a:lnTo>
                <a:lnTo>
                  <a:pt x="58720" y="29110"/>
                </a:lnTo>
                <a:lnTo>
                  <a:pt x="58720" y="29070"/>
                </a:lnTo>
                <a:lnTo>
                  <a:pt x="58740" y="29030"/>
                </a:lnTo>
                <a:lnTo>
                  <a:pt x="58770" y="29000"/>
                </a:lnTo>
                <a:lnTo>
                  <a:pt x="58790" y="28990"/>
                </a:lnTo>
                <a:lnTo>
                  <a:pt x="58810" y="28980"/>
                </a:lnTo>
                <a:lnTo>
                  <a:pt x="58830" y="28980"/>
                </a:lnTo>
                <a:lnTo>
                  <a:pt x="58850" y="28980"/>
                </a:lnTo>
                <a:lnTo>
                  <a:pt x="58880" y="28960"/>
                </a:lnTo>
                <a:lnTo>
                  <a:pt x="58890" y="28950"/>
                </a:lnTo>
                <a:lnTo>
                  <a:pt x="58900" y="28930"/>
                </a:lnTo>
                <a:lnTo>
                  <a:pt x="58910" y="28910"/>
                </a:lnTo>
                <a:lnTo>
                  <a:pt x="58960" y="28870"/>
                </a:lnTo>
                <a:lnTo>
                  <a:pt x="59000" y="28860"/>
                </a:lnTo>
                <a:lnTo>
                  <a:pt x="59050" y="28870"/>
                </a:lnTo>
                <a:lnTo>
                  <a:pt x="59120" y="28860"/>
                </a:lnTo>
                <a:lnTo>
                  <a:pt x="59150" y="28850"/>
                </a:lnTo>
                <a:lnTo>
                  <a:pt x="59180" y="28840"/>
                </a:lnTo>
                <a:lnTo>
                  <a:pt x="59210" y="28820"/>
                </a:lnTo>
                <a:lnTo>
                  <a:pt x="59240" y="28790"/>
                </a:lnTo>
                <a:lnTo>
                  <a:pt x="59280" y="28740"/>
                </a:lnTo>
                <a:lnTo>
                  <a:pt x="59300" y="28720"/>
                </a:lnTo>
                <a:lnTo>
                  <a:pt x="59340" y="28740"/>
                </a:lnTo>
                <a:lnTo>
                  <a:pt x="59390" y="28780"/>
                </a:lnTo>
                <a:lnTo>
                  <a:pt x="59450" y="28810"/>
                </a:lnTo>
                <a:lnTo>
                  <a:pt x="59530" y="28840"/>
                </a:lnTo>
                <a:lnTo>
                  <a:pt x="59610" y="28860"/>
                </a:lnTo>
                <a:lnTo>
                  <a:pt x="59680" y="28880"/>
                </a:lnTo>
                <a:lnTo>
                  <a:pt x="59670" y="28850"/>
                </a:lnTo>
                <a:lnTo>
                  <a:pt x="59670" y="28830"/>
                </a:lnTo>
                <a:lnTo>
                  <a:pt x="59660" y="28800"/>
                </a:lnTo>
                <a:lnTo>
                  <a:pt x="59650" y="28770"/>
                </a:lnTo>
                <a:lnTo>
                  <a:pt x="59620" y="28700"/>
                </a:lnTo>
                <a:lnTo>
                  <a:pt x="59600" y="28630"/>
                </a:lnTo>
                <a:lnTo>
                  <a:pt x="59590" y="28560"/>
                </a:lnTo>
                <a:lnTo>
                  <a:pt x="59630" y="28490"/>
                </a:lnTo>
                <a:lnTo>
                  <a:pt x="59660" y="28460"/>
                </a:lnTo>
                <a:lnTo>
                  <a:pt x="59690" y="28420"/>
                </a:lnTo>
                <a:lnTo>
                  <a:pt x="59720" y="28380"/>
                </a:lnTo>
                <a:lnTo>
                  <a:pt x="59740" y="28340"/>
                </a:lnTo>
                <a:lnTo>
                  <a:pt x="59720" y="28310"/>
                </a:lnTo>
                <a:lnTo>
                  <a:pt x="59690" y="28260"/>
                </a:lnTo>
                <a:lnTo>
                  <a:pt x="59650" y="28220"/>
                </a:lnTo>
                <a:lnTo>
                  <a:pt x="59620" y="28190"/>
                </a:lnTo>
                <a:lnTo>
                  <a:pt x="59610" y="28150"/>
                </a:lnTo>
                <a:lnTo>
                  <a:pt x="59640" y="28130"/>
                </a:lnTo>
                <a:lnTo>
                  <a:pt x="59700" y="28130"/>
                </a:lnTo>
                <a:lnTo>
                  <a:pt x="59740" y="28130"/>
                </a:lnTo>
                <a:lnTo>
                  <a:pt x="59720" y="28080"/>
                </a:lnTo>
                <a:lnTo>
                  <a:pt x="59710" y="28030"/>
                </a:lnTo>
                <a:lnTo>
                  <a:pt x="59730" y="28010"/>
                </a:lnTo>
                <a:lnTo>
                  <a:pt x="59790" y="28020"/>
                </a:lnTo>
                <a:lnTo>
                  <a:pt x="59840" y="28020"/>
                </a:lnTo>
                <a:lnTo>
                  <a:pt x="59870" y="27980"/>
                </a:lnTo>
                <a:lnTo>
                  <a:pt x="59890" y="27940"/>
                </a:lnTo>
                <a:lnTo>
                  <a:pt x="59940" y="27920"/>
                </a:lnTo>
                <a:lnTo>
                  <a:pt x="59980" y="27860"/>
                </a:lnTo>
                <a:lnTo>
                  <a:pt x="60010" y="27800"/>
                </a:lnTo>
                <a:lnTo>
                  <a:pt x="60050" y="27790"/>
                </a:lnTo>
                <a:lnTo>
                  <a:pt x="60090" y="27860"/>
                </a:lnTo>
                <a:lnTo>
                  <a:pt x="60140" y="27920"/>
                </a:lnTo>
                <a:lnTo>
                  <a:pt x="60200" y="27950"/>
                </a:lnTo>
                <a:lnTo>
                  <a:pt x="60270" y="27950"/>
                </a:lnTo>
                <a:lnTo>
                  <a:pt x="60340" y="27940"/>
                </a:lnTo>
                <a:lnTo>
                  <a:pt x="60410" y="27930"/>
                </a:lnTo>
                <a:lnTo>
                  <a:pt x="60470" y="27900"/>
                </a:lnTo>
                <a:lnTo>
                  <a:pt x="60520" y="27860"/>
                </a:lnTo>
                <a:lnTo>
                  <a:pt x="60580" y="27810"/>
                </a:lnTo>
                <a:lnTo>
                  <a:pt x="60740" y="27680"/>
                </a:lnTo>
                <a:lnTo>
                  <a:pt x="60900" y="27550"/>
                </a:lnTo>
                <a:lnTo>
                  <a:pt x="61050" y="27420"/>
                </a:lnTo>
                <a:lnTo>
                  <a:pt x="61210" y="27280"/>
                </a:lnTo>
                <a:lnTo>
                  <a:pt x="61310" y="27200"/>
                </a:lnTo>
                <a:lnTo>
                  <a:pt x="61410" y="27120"/>
                </a:lnTo>
                <a:lnTo>
                  <a:pt x="61510" y="27030"/>
                </a:lnTo>
                <a:lnTo>
                  <a:pt x="61610" y="26950"/>
                </a:lnTo>
                <a:lnTo>
                  <a:pt x="61650" y="26910"/>
                </a:lnTo>
                <a:lnTo>
                  <a:pt x="61700" y="26870"/>
                </a:lnTo>
                <a:lnTo>
                  <a:pt x="61740" y="26830"/>
                </a:lnTo>
                <a:lnTo>
                  <a:pt x="61740" y="26770"/>
                </a:lnTo>
                <a:lnTo>
                  <a:pt x="61740" y="26710"/>
                </a:lnTo>
                <a:lnTo>
                  <a:pt x="61730" y="26690"/>
                </a:lnTo>
                <a:lnTo>
                  <a:pt x="61700" y="26670"/>
                </a:lnTo>
                <a:lnTo>
                  <a:pt x="61660" y="26670"/>
                </a:lnTo>
                <a:lnTo>
                  <a:pt x="61610" y="26670"/>
                </a:lnTo>
                <a:lnTo>
                  <a:pt x="61540" y="26680"/>
                </a:lnTo>
                <a:lnTo>
                  <a:pt x="61470" y="26670"/>
                </a:lnTo>
                <a:lnTo>
                  <a:pt x="61430" y="26660"/>
                </a:lnTo>
                <a:lnTo>
                  <a:pt x="61410" y="26580"/>
                </a:lnTo>
                <a:lnTo>
                  <a:pt x="61410" y="26440"/>
                </a:lnTo>
                <a:lnTo>
                  <a:pt x="61420" y="26300"/>
                </a:lnTo>
                <a:lnTo>
                  <a:pt x="61430" y="26200"/>
                </a:lnTo>
                <a:lnTo>
                  <a:pt x="61420" y="26040"/>
                </a:lnTo>
                <a:lnTo>
                  <a:pt x="61420" y="25870"/>
                </a:lnTo>
                <a:lnTo>
                  <a:pt x="61420" y="25710"/>
                </a:lnTo>
                <a:lnTo>
                  <a:pt x="61420" y="25550"/>
                </a:lnTo>
                <a:lnTo>
                  <a:pt x="61420" y="25430"/>
                </a:lnTo>
                <a:lnTo>
                  <a:pt x="61430" y="25250"/>
                </a:lnTo>
                <a:lnTo>
                  <a:pt x="61420" y="25080"/>
                </a:lnTo>
                <a:lnTo>
                  <a:pt x="61380" y="25000"/>
                </a:lnTo>
                <a:lnTo>
                  <a:pt x="61310" y="24980"/>
                </a:lnTo>
                <a:lnTo>
                  <a:pt x="61240" y="24960"/>
                </a:lnTo>
                <a:lnTo>
                  <a:pt x="61170" y="24940"/>
                </a:lnTo>
                <a:lnTo>
                  <a:pt x="61090" y="24920"/>
                </a:lnTo>
                <a:lnTo>
                  <a:pt x="61050" y="24900"/>
                </a:lnTo>
                <a:lnTo>
                  <a:pt x="61000" y="24890"/>
                </a:lnTo>
                <a:lnTo>
                  <a:pt x="60960" y="24880"/>
                </a:lnTo>
                <a:lnTo>
                  <a:pt x="60910" y="24870"/>
                </a:lnTo>
                <a:lnTo>
                  <a:pt x="60850" y="24850"/>
                </a:lnTo>
                <a:lnTo>
                  <a:pt x="60770" y="24820"/>
                </a:lnTo>
                <a:lnTo>
                  <a:pt x="60690" y="24800"/>
                </a:lnTo>
                <a:lnTo>
                  <a:pt x="60630" y="24800"/>
                </a:lnTo>
                <a:lnTo>
                  <a:pt x="60590" y="24850"/>
                </a:lnTo>
                <a:lnTo>
                  <a:pt x="60540" y="24930"/>
                </a:lnTo>
                <a:lnTo>
                  <a:pt x="60500" y="25020"/>
                </a:lnTo>
                <a:lnTo>
                  <a:pt x="60470" y="25090"/>
                </a:lnTo>
                <a:lnTo>
                  <a:pt x="60390" y="25010"/>
                </a:lnTo>
                <a:lnTo>
                  <a:pt x="60320" y="24940"/>
                </a:lnTo>
                <a:lnTo>
                  <a:pt x="60250" y="24870"/>
                </a:lnTo>
                <a:lnTo>
                  <a:pt x="60180" y="24790"/>
                </a:lnTo>
                <a:lnTo>
                  <a:pt x="60130" y="24740"/>
                </a:lnTo>
                <a:lnTo>
                  <a:pt x="60090" y="24700"/>
                </a:lnTo>
                <a:lnTo>
                  <a:pt x="60040" y="24670"/>
                </a:lnTo>
                <a:lnTo>
                  <a:pt x="59980" y="24680"/>
                </a:lnTo>
                <a:lnTo>
                  <a:pt x="59960" y="24690"/>
                </a:lnTo>
                <a:lnTo>
                  <a:pt x="59940" y="24710"/>
                </a:lnTo>
                <a:lnTo>
                  <a:pt x="59930" y="24730"/>
                </a:lnTo>
                <a:lnTo>
                  <a:pt x="59920" y="24750"/>
                </a:lnTo>
                <a:lnTo>
                  <a:pt x="59900" y="24750"/>
                </a:lnTo>
                <a:lnTo>
                  <a:pt x="59870" y="24740"/>
                </a:lnTo>
                <a:lnTo>
                  <a:pt x="59850" y="24730"/>
                </a:lnTo>
                <a:lnTo>
                  <a:pt x="59830" y="24740"/>
                </a:lnTo>
                <a:lnTo>
                  <a:pt x="59810" y="24750"/>
                </a:lnTo>
                <a:lnTo>
                  <a:pt x="59800" y="24770"/>
                </a:lnTo>
                <a:lnTo>
                  <a:pt x="59780" y="24790"/>
                </a:lnTo>
                <a:lnTo>
                  <a:pt x="59760" y="24810"/>
                </a:lnTo>
                <a:lnTo>
                  <a:pt x="59710" y="24720"/>
                </a:lnTo>
                <a:lnTo>
                  <a:pt x="59690" y="24540"/>
                </a:lnTo>
                <a:lnTo>
                  <a:pt x="59680" y="24340"/>
                </a:lnTo>
                <a:lnTo>
                  <a:pt x="59670" y="24190"/>
                </a:lnTo>
                <a:lnTo>
                  <a:pt x="59660" y="24140"/>
                </a:lnTo>
                <a:lnTo>
                  <a:pt x="59650" y="24100"/>
                </a:lnTo>
                <a:lnTo>
                  <a:pt x="59630" y="24070"/>
                </a:lnTo>
                <a:lnTo>
                  <a:pt x="59590" y="24060"/>
                </a:lnTo>
                <a:lnTo>
                  <a:pt x="59550" y="24070"/>
                </a:lnTo>
                <a:lnTo>
                  <a:pt x="59500" y="24070"/>
                </a:lnTo>
                <a:lnTo>
                  <a:pt x="59460" y="24070"/>
                </a:lnTo>
                <a:lnTo>
                  <a:pt x="59420" y="24050"/>
                </a:lnTo>
                <a:lnTo>
                  <a:pt x="59390" y="24010"/>
                </a:lnTo>
                <a:lnTo>
                  <a:pt x="59350" y="23970"/>
                </a:lnTo>
                <a:lnTo>
                  <a:pt x="59320" y="23930"/>
                </a:lnTo>
                <a:lnTo>
                  <a:pt x="59290" y="23890"/>
                </a:lnTo>
                <a:lnTo>
                  <a:pt x="59260" y="23850"/>
                </a:lnTo>
                <a:lnTo>
                  <a:pt x="59240" y="23810"/>
                </a:lnTo>
                <a:lnTo>
                  <a:pt x="59210" y="23770"/>
                </a:lnTo>
                <a:lnTo>
                  <a:pt x="59190" y="23730"/>
                </a:lnTo>
                <a:lnTo>
                  <a:pt x="59150" y="23730"/>
                </a:lnTo>
                <a:lnTo>
                  <a:pt x="59090" y="23790"/>
                </a:lnTo>
                <a:lnTo>
                  <a:pt x="59020" y="23820"/>
                </a:lnTo>
                <a:lnTo>
                  <a:pt x="58970" y="23770"/>
                </a:lnTo>
                <a:lnTo>
                  <a:pt x="58940" y="23720"/>
                </a:lnTo>
                <a:lnTo>
                  <a:pt x="58930" y="23670"/>
                </a:lnTo>
                <a:lnTo>
                  <a:pt x="58930" y="23620"/>
                </a:lnTo>
                <a:lnTo>
                  <a:pt x="58930" y="23550"/>
                </a:lnTo>
                <a:lnTo>
                  <a:pt x="58930" y="23510"/>
                </a:lnTo>
                <a:lnTo>
                  <a:pt x="58940" y="23480"/>
                </a:lnTo>
                <a:lnTo>
                  <a:pt x="58960" y="23460"/>
                </a:lnTo>
                <a:lnTo>
                  <a:pt x="58980" y="23430"/>
                </a:lnTo>
                <a:lnTo>
                  <a:pt x="59020" y="23350"/>
                </a:lnTo>
                <a:lnTo>
                  <a:pt x="59040" y="23260"/>
                </a:lnTo>
                <a:lnTo>
                  <a:pt x="59050" y="23170"/>
                </a:lnTo>
                <a:lnTo>
                  <a:pt x="59020" y="23080"/>
                </a:lnTo>
                <a:lnTo>
                  <a:pt x="58960" y="22990"/>
                </a:lnTo>
                <a:lnTo>
                  <a:pt x="58870" y="22940"/>
                </a:lnTo>
                <a:lnTo>
                  <a:pt x="58760" y="22900"/>
                </a:lnTo>
                <a:lnTo>
                  <a:pt x="58670" y="22860"/>
                </a:lnTo>
                <a:lnTo>
                  <a:pt x="58630" y="22840"/>
                </a:lnTo>
                <a:lnTo>
                  <a:pt x="58590" y="22820"/>
                </a:lnTo>
                <a:lnTo>
                  <a:pt x="58540" y="22800"/>
                </a:lnTo>
                <a:lnTo>
                  <a:pt x="58510" y="22790"/>
                </a:lnTo>
                <a:lnTo>
                  <a:pt x="58450" y="22800"/>
                </a:lnTo>
                <a:lnTo>
                  <a:pt x="58390" y="22800"/>
                </a:lnTo>
                <a:lnTo>
                  <a:pt x="58330" y="22800"/>
                </a:lnTo>
                <a:lnTo>
                  <a:pt x="58270" y="22800"/>
                </a:lnTo>
                <a:lnTo>
                  <a:pt x="58330" y="22740"/>
                </a:lnTo>
                <a:lnTo>
                  <a:pt x="58370" y="22700"/>
                </a:lnTo>
                <a:lnTo>
                  <a:pt x="58400" y="22650"/>
                </a:lnTo>
                <a:lnTo>
                  <a:pt x="58400" y="22560"/>
                </a:lnTo>
                <a:lnTo>
                  <a:pt x="58410" y="22490"/>
                </a:lnTo>
                <a:lnTo>
                  <a:pt x="58450" y="22430"/>
                </a:lnTo>
                <a:lnTo>
                  <a:pt x="58490" y="22370"/>
                </a:lnTo>
                <a:lnTo>
                  <a:pt x="58530" y="22320"/>
                </a:lnTo>
                <a:lnTo>
                  <a:pt x="58500" y="22310"/>
                </a:lnTo>
                <a:lnTo>
                  <a:pt x="58490" y="22290"/>
                </a:lnTo>
                <a:lnTo>
                  <a:pt x="58480" y="22260"/>
                </a:lnTo>
                <a:lnTo>
                  <a:pt x="58470" y="22240"/>
                </a:lnTo>
                <a:lnTo>
                  <a:pt x="58440" y="22220"/>
                </a:lnTo>
                <a:lnTo>
                  <a:pt x="58400" y="22210"/>
                </a:lnTo>
                <a:lnTo>
                  <a:pt x="58370" y="22190"/>
                </a:lnTo>
                <a:lnTo>
                  <a:pt x="58340" y="22160"/>
                </a:lnTo>
                <a:lnTo>
                  <a:pt x="58320" y="22160"/>
                </a:lnTo>
                <a:lnTo>
                  <a:pt x="58280" y="22150"/>
                </a:lnTo>
                <a:lnTo>
                  <a:pt x="58240" y="22140"/>
                </a:lnTo>
                <a:lnTo>
                  <a:pt x="58230" y="22140"/>
                </a:lnTo>
                <a:lnTo>
                  <a:pt x="58210" y="22130"/>
                </a:lnTo>
                <a:lnTo>
                  <a:pt x="58190" y="22120"/>
                </a:lnTo>
                <a:lnTo>
                  <a:pt x="58170" y="22120"/>
                </a:lnTo>
                <a:lnTo>
                  <a:pt x="58140" y="22120"/>
                </a:lnTo>
                <a:lnTo>
                  <a:pt x="58050" y="22000"/>
                </a:lnTo>
                <a:lnTo>
                  <a:pt x="58060" y="21810"/>
                </a:lnTo>
                <a:lnTo>
                  <a:pt x="58120" y="21600"/>
                </a:lnTo>
                <a:lnTo>
                  <a:pt x="58170" y="21440"/>
                </a:lnTo>
                <a:lnTo>
                  <a:pt x="58190" y="21350"/>
                </a:lnTo>
                <a:lnTo>
                  <a:pt x="58210" y="21290"/>
                </a:lnTo>
                <a:lnTo>
                  <a:pt x="58190" y="21240"/>
                </a:lnTo>
                <a:lnTo>
                  <a:pt x="58130" y="21190"/>
                </a:lnTo>
                <a:lnTo>
                  <a:pt x="58100" y="21140"/>
                </a:lnTo>
                <a:lnTo>
                  <a:pt x="58090" y="21070"/>
                </a:lnTo>
                <a:lnTo>
                  <a:pt x="58080" y="20990"/>
                </a:lnTo>
                <a:lnTo>
                  <a:pt x="58070" y="20940"/>
                </a:lnTo>
                <a:lnTo>
                  <a:pt x="58050" y="20780"/>
                </a:lnTo>
                <a:lnTo>
                  <a:pt x="58020" y="20550"/>
                </a:lnTo>
                <a:lnTo>
                  <a:pt x="57980" y="20330"/>
                </a:lnTo>
                <a:lnTo>
                  <a:pt x="57910" y="20230"/>
                </a:lnTo>
                <a:lnTo>
                  <a:pt x="57820" y="20210"/>
                </a:lnTo>
                <a:lnTo>
                  <a:pt x="57730" y="20200"/>
                </a:lnTo>
                <a:lnTo>
                  <a:pt x="57640" y="20190"/>
                </a:lnTo>
                <a:lnTo>
                  <a:pt x="57550" y="20170"/>
                </a:lnTo>
                <a:lnTo>
                  <a:pt x="57530" y="20140"/>
                </a:lnTo>
                <a:lnTo>
                  <a:pt x="57520" y="20060"/>
                </a:lnTo>
                <a:lnTo>
                  <a:pt x="57520" y="19980"/>
                </a:lnTo>
                <a:lnTo>
                  <a:pt x="57530" y="19940"/>
                </a:lnTo>
                <a:lnTo>
                  <a:pt x="57670" y="19850"/>
                </a:lnTo>
                <a:lnTo>
                  <a:pt x="57810" y="19760"/>
                </a:lnTo>
                <a:lnTo>
                  <a:pt x="57950" y="19690"/>
                </a:lnTo>
                <a:lnTo>
                  <a:pt x="58100" y="19620"/>
                </a:lnTo>
                <a:lnTo>
                  <a:pt x="58110" y="19620"/>
                </a:lnTo>
                <a:close/>
                <a:moveTo>
                  <a:pt x="63550" y="35330"/>
                </a:moveTo>
                <a:lnTo>
                  <a:pt x="63600" y="35200"/>
                </a:lnTo>
                <a:lnTo>
                  <a:pt x="63620" y="35160"/>
                </a:lnTo>
                <a:lnTo>
                  <a:pt x="63640" y="35220"/>
                </a:lnTo>
                <a:lnTo>
                  <a:pt x="63600" y="35320"/>
                </a:lnTo>
                <a:lnTo>
                  <a:pt x="63540" y="35410"/>
                </a:lnTo>
                <a:lnTo>
                  <a:pt x="63470" y="35440"/>
                </a:lnTo>
                <a:lnTo>
                  <a:pt x="63490" y="35410"/>
                </a:lnTo>
                <a:lnTo>
                  <a:pt x="63530" y="35360"/>
                </a:lnTo>
                <a:lnTo>
                  <a:pt x="63550" y="35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