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Tabasco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Tabasc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83140" y="50390"/>
                </a:moveTo>
                <a:lnTo>
                  <a:pt x="83140" y="51210"/>
                </a:lnTo>
                <a:lnTo>
                  <a:pt x="83140" y="52040"/>
                </a:lnTo>
                <a:lnTo>
                  <a:pt x="81880" y="52030"/>
                </a:lnTo>
                <a:lnTo>
                  <a:pt x="81870" y="52030"/>
                </a:lnTo>
                <a:lnTo>
                  <a:pt x="81860" y="52020"/>
                </a:lnTo>
                <a:lnTo>
                  <a:pt x="81850" y="51980"/>
                </a:lnTo>
                <a:lnTo>
                  <a:pt x="81850" y="51930"/>
                </a:lnTo>
                <a:lnTo>
                  <a:pt x="81860" y="51890"/>
                </a:lnTo>
                <a:lnTo>
                  <a:pt x="81880" y="51860"/>
                </a:lnTo>
                <a:lnTo>
                  <a:pt x="81920" y="51850"/>
                </a:lnTo>
                <a:lnTo>
                  <a:pt x="81960" y="51850"/>
                </a:lnTo>
                <a:lnTo>
                  <a:pt x="81990" y="51840"/>
                </a:lnTo>
                <a:lnTo>
                  <a:pt x="82000" y="51800"/>
                </a:lnTo>
                <a:lnTo>
                  <a:pt x="81990" y="51790"/>
                </a:lnTo>
                <a:lnTo>
                  <a:pt x="81920" y="51670"/>
                </a:lnTo>
                <a:lnTo>
                  <a:pt x="81900" y="51640"/>
                </a:lnTo>
                <a:lnTo>
                  <a:pt x="81870" y="51630"/>
                </a:lnTo>
                <a:lnTo>
                  <a:pt x="81810" y="51630"/>
                </a:lnTo>
                <a:lnTo>
                  <a:pt x="81780" y="51630"/>
                </a:lnTo>
                <a:lnTo>
                  <a:pt x="81730" y="51610"/>
                </a:lnTo>
                <a:lnTo>
                  <a:pt x="81700" y="51590"/>
                </a:lnTo>
                <a:lnTo>
                  <a:pt x="81680" y="51560"/>
                </a:lnTo>
                <a:lnTo>
                  <a:pt x="81700" y="51470"/>
                </a:lnTo>
                <a:lnTo>
                  <a:pt x="81700" y="51420"/>
                </a:lnTo>
                <a:lnTo>
                  <a:pt x="81680" y="51410"/>
                </a:lnTo>
                <a:lnTo>
                  <a:pt x="81650" y="51390"/>
                </a:lnTo>
                <a:lnTo>
                  <a:pt x="81630" y="51370"/>
                </a:lnTo>
                <a:lnTo>
                  <a:pt x="81570" y="51350"/>
                </a:lnTo>
                <a:lnTo>
                  <a:pt x="81510" y="51330"/>
                </a:lnTo>
                <a:lnTo>
                  <a:pt x="81460" y="51310"/>
                </a:lnTo>
                <a:lnTo>
                  <a:pt x="81450" y="51310"/>
                </a:lnTo>
                <a:lnTo>
                  <a:pt x="81440" y="51300"/>
                </a:lnTo>
                <a:lnTo>
                  <a:pt x="81430" y="51300"/>
                </a:lnTo>
                <a:lnTo>
                  <a:pt x="81420" y="51300"/>
                </a:lnTo>
                <a:lnTo>
                  <a:pt x="81370" y="51280"/>
                </a:lnTo>
                <a:lnTo>
                  <a:pt x="81310" y="51250"/>
                </a:lnTo>
                <a:lnTo>
                  <a:pt x="81260" y="51220"/>
                </a:lnTo>
                <a:lnTo>
                  <a:pt x="81240" y="51170"/>
                </a:lnTo>
                <a:lnTo>
                  <a:pt x="81240" y="51140"/>
                </a:lnTo>
                <a:lnTo>
                  <a:pt x="81250" y="51110"/>
                </a:lnTo>
                <a:lnTo>
                  <a:pt x="81250" y="51080"/>
                </a:lnTo>
                <a:lnTo>
                  <a:pt x="81240" y="51050"/>
                </a:lnTo>
                <a:lnTo>
                  <a:pt x="81220" y="50950"/>
                </a:lnTo>
                <a:lnTo>
                  <a:pt x="81200" y="50840"/>
                </a:lnTo>
                <a:lnTo>
                  <a:pt x="81160" y="50740"/>
                </a:lnTo>
                <a:lnTo>
                  <a:pt x="81110" y="50650"/>
                </a:lnTo>
                <a:lnTo>
                  <a:pt x="81050" y="50630"/>
                </a:lnTo>
                <a:lnTo>
                  <a:pt x="80990" y="50630"/>
                </a:lnTo>
                <a:lnTo>
                  <a:pt x="80930" y="50630"/>
                </a:lnTo>
                <a:lnTo>
                  <a:pt x="80870" y="50630"/>
                </a:lnTo>
                <a:lnTo>
                  <a:pt x="80830" y="50610"/>
                </a:lnTo>
                <a:lnTo>
                  <a:pt x="80840" y="50550"/>
                </a:lnTo>
                <a:lnTo>
                  <a:pt x="80870" y="50500"/>
                </a:lnTo>
                <a:lnTo>
                  <a:pt x="80890" y="50470"/>
                </a:lnTo>
                <a:lnTo>
                  <a:pt x="80880" y="50380"/>
                </a:lnTo>
                <a:lnTo>
                  <a:pt x="80870" y="50360"/>
                </a:lnTo>
                <a:lnTo>
                  <a:pt x="80860" y="50350"/>
                </a:lnTo>
                <a:lnTo>
                  <a:pt x="80860" y="50330"/>
                </a:lnTo>
                <a:lnTo>
                  <a:pt x="80860" y="50270"/>
                </a:lnTo>
                <a:lnTo>
                  <a:pt x="80860" y="50250"/>
                </a:lnTo>
                <a:lnTo>
                  <a:pt x="80820" y="50180"/>
                </a:lnTo>
                <a:lnTo>
                  <a:pt x="80760" y="50130"/>
                </a:lnTo>
                <a:lnTo>
                  <a:pt x="80700" y="50120"/>
                </a:lnTo>
                <a:lnTo>
                  <a:pt x="80640" y="50170"/>
                </a:lnTo>
                <a:lnTo>
                  <a:pt x="80570" y="50130"/>
                </a:lnTo>
                <a:lnTo>
                  <a:pt x="80530" y="50120"/>
                </a:lnTo>
                <a:lnTo>
                  <a:pt x="80490" y="50130"/>
                </a:lnTo>
                <a:lnTo>
                  <a:pt x="80450" y="50140"/>
                </a:lnTo>
                <a:lnTo>
                  <a:pt x="80440" y="50170"/>
                </a:lnTo>
                <a:lnTo>
                  <a:pt x="80430" y="50200"/>
                </a:lnTo>
                <a:lnTo>
                  <a:pt x="80410" y="50230"/>
                </a:lnTo>
                <a:lnTo>
                  <a:pt x="80370" y="50190"/>
                </a:lnTo>
                <a:lnTo>
                  <a:pt x="80380" y="50080"/>
                </a:lnTo>
                <a:lnTo>
                  <a:pt x="80340" y="50060"/>
                </a:lnTo>
                <a:lnTo>
                  <a:pt x="80320" y="50060"/>
                </a:lnTo>
                <a:lnTo>
                  <a:pt x="80250" y="50080"/>
                </a:lnTo>
                <a:lnTo>
                  <a:pt x="80170" y="50130"/>
                </a:lnTo>
                <a:lnTo>
                  <a:pt x="80090" y="50210"/>
                </a:lnTo>
                <a:lnTo>
                  <a:pt x="80020" y="50290"/>
                </a:lnTo>
                <a:lnTo>
                  <a:pt x="80070" y="50380"/>
                </a:lnTo>
                <a:lnTo>
                  <a:pt x="80010" y="50430"/>
                </a:lnTo>
                <a:lnTo>
                  <a:pt x="79910" y="50440"/>
                </a:lnTo>
                <a:lnTo>
                  <a:pt x="79820" y="50430"/>
                </a:lnTo>
                <a:lnTo>
                  <a:pt x="79760" y="50470"/>
                </a:lnTo>
                <a:lnTo>
                  <a:pt x="79690" y="50510"/>
                </a:lnTo>
                <a:lnTo>
                  <a:pt x="79620" y="50550"/>
                </a:lnTo>
                <a:lnTo>
                  <a:pt x="79550" y="50580"/>
                </a:lnTo>
                <a:lnTo>
                  <a:pt x="79460" y="50600"/>
                </a:lnTo>
                <a:lnTo>
                  <a:pt x="79350" y="50620"/>
                </a:lnTo>
                <a:lnTo>
                  <a:pt x="79260" y="50650"/>
                </a:lnTo>
                <a:lnTo>
                  <a:pt x="79190" y="50700"/>
                </a:lnTo>
                <a:lnTo>
                  <a:pt x="79160" y="50800"/>
                </a:lnTo>
                <a:lnTo>
                  <a:pt x="79160" y="50870"/>
                </a:lnTo>
                <a:lnTo>
                  <a:pt x="79140" y="50920"/>
                </a:lnTo>
                <a:lnTo>
                  <a:pt x="79040" y="50960"/>
                </a:lnTo>
                <a:lnTo>
                  <a:pt x="78980" y="50970"/>
                </a:lnTo>
                <a:lnTo>
                  <a:pt x="78920" y="51020"/>
                </a:lnTo>
                <a:lnTo>
                  <a:pt x="78870" y="51070"/>
                </a:lnTo>
                <a:lnTo>
                  <a:pt x="78830" y="51120"/>
                </a:lnTo>
                <a:lnTo>
                  <a:pt x="78760" y="51170"/>
                </a:lnTo>
                <a:lnTo>
                  <a:pt x="78700" y="51230"/>
                </a:lnTo>
                <a:lnTo>
                  <a:pt x="78640" y="51280"/>
                </a:lnTo>
                <a:lnTo>
                  <a:pt x="78580" y="51340"/>
                </a:lnTo>
                <a:lnTo>
                  <a:pt x="78550" y="51360"/>
                </a:lnTo>
                <a:lnTo>
                  <a:pt x="78520" y="51390"/>
                </a:lnTo>
                <a:lnTo>
                  <a:pt x="78490" y="51420"/>
                </a:lnTo>
                <a:lnTo>
                  <a:pt x="78470" y="51450"/>
                </a:lnTo>
                <a:lnTo>
                  <a:pt x="78420" y="51490"/>
                </a:lnTo>
                <a:lnTo>
                  <a:pt x="78380" y="51530"/>
                </a:lnTo>
                <a:lnTo>
                  <a:pt x="78330" y="51570"/>
                </a:lnTo>
                <a:lnTo>
                  <a:pt x="78290" y="51610"/>
                </a:lnTo>
                <a:lnTo>
                  <a:pt x="78280" y="51620"/>
                </a:lnTo>
                <a:lnTo>
                  <a:pt x="78270" y="51630"/>
                </a:lnTo>
                <a:lnTo>
                  <a:pt x="78260" y="51640"/>
                </a:lnTo>
                <a:lnTo>
                  <a:pt x="78250" y="51650"/>
                </a:lnTo>
                <a:lnTo>
                  <a:pt x="78170" y="51700"/>
                </a:lnTo>
                <a:lnTo>
                  <a:pt x="78070" y="51700"/>
                </a:lnTo>
                <a:lnTo>
                  <a:pt x="77980" y="51670"/>
                </a:lnTo>
                <a:lnTo>
                  <a:pt x="77900" y="51630"/>
                </a:lnTo>
                <a:lnTo>
                  <a:pt x="77860" y="51590"/>
                </a:lnTo>
                <a:lnTo>
                  <a:pt x="77820" y="51550"/>
                </a:lnTo>
                <a:lnTo>
                  <a:pt x="77790" y="51500"/>
                </a:lnTo>
                <a:lnTo>
                  <a:pt x="77760" y="51450"/>
                </a:lnTo>
                <a:lnTo>
                  <a:pt x="77710" y="51360"/>
                </a:lnTo>
                <a:lnTo>
                  <a:pt x="77680" y="51280"/>
                </a:lnTo>
                <a:lnTo>
                  <a:pt x="77630" y="51220"/>
                </a:lnTo>
                <a:lnTo>
                  <a:pt x="77530" y="51200"/>
                </a:lnTo>
                <a:lnTo>
                  <a:pt x="77460" y="51200"/>
                </a:lnTo>
                <a:lnTo>
                  <a:pt x="77420" y="51170"/>
                </a:lnTo>
                <a:lnTo>
                  <a:pt x="77400" y="51110"/>
                </a:lnTo>
                <a:lnTo>
                  <a:pt x="77390" y="51040"/>
                </a:lnTo>
                <a:lnTo>
                  <a:pt x="77390" y="50910"/>
                </a:lnTo>
                <a:lnTo>
                  <a:pt x="77370" y="50790"/>
                </a:lnTo>
                <a:lnTo>
                  <a:pt x="77340" y="50670"/>
                </a:lnTo>
                <a:lnTo>
                  <a:pt x="77340" y="50550"/>
                </a:lnTo>
                <a:lnTo>
                  <a:pt x="77350" y="50500"/>
                </a:lnTo>
                <a:lnTo>
                  <a:pt x="77370" y="50450"/>
                </a:lnTo>
                <a:lnTo>
                  <a:pt x="77390" y="50410"/>
                </a:lnTo>
                <a:lnTo>
                  <a:pt x="77400" y="50360"/>
                </a:lnTo>
                <a:lnTo>
                  <a:pt x="77400" y="50310"/>
                </a:lnTo>
                <a:lnTo>
                  <a:pt x="77400" y="50250"/>
                </a:lnTo>
                <a:lnTo>
                  <a:pt x="77390" y="50200"/>
                </a:lnTo>
                <a:lnTo>
                  <a:pt x="77390" y="50150"/>
                </a:lnTo>
                <a:lnTo>
                  <a:pt x="77390" y="50140"/>
                </a:lnTo>
                <a:lnTo>
                  <a:pt x="77390" y="50130"/>
                </a:lnTo>
                <a:lnTo>
                  <a:pt x="77390" y="50120"/>
                </a:lnTo>
                <a:lnTo>
                  <a:pt x="77390" y="50060"/>
                </a:lnTo>
                <a:lnTo>
                  <a:pt x="77380" y="50040"/>
                </a:lnTo>
                <a:lnTo>
                  <a:pt x="77380" y="49990"/>
                </a:lnTo>
                <a:lnTo>
                  <a:pt x="77340" y="50050"/>
                </a:lnTo>
                <a:lnTo>
                  <a:pt x="77280" y="50040"/>
                </a:lnTo>
                <a:lnTo>
                  <a:pt x="77210" y="50110"/>
                </a:lnTo>
                <a:lnTo>
                  <a:pt x="77120" y="50090"/>
                </a:lnTo>
                <a:lnTo>
                  <a:pt x="77030" y="50020"/>
                </a:lnTo>
                <a:lnTo>
                  <a:pt x="76960" y="49940"/>
                </a:lnTo>
                <a:lnTo>
                  <a:pt x="76890" y="49910"/>
                </a:lnTo>
                <a:lnTo>
                  <a:pt x="76840" y="49870"/>
                </a:lnTo>
                <a:lnTo>
                  <a:pt x="76810" y="49850"/>
                </a:lnTo>
                <a:lnTo>
                  <a:pt x="76710" y="49840"/>
                </a:lnTo>
                <a:lnTo>
                  <a:pt x="76630" y="49810"/>
                </a:lnTo>
                <a:lnTo>
                  <a:pt x="76590" y="49810"/>
                </a:lnTo>
                <a:lnTo>
                  <a:pt x="76560" y="49820"/>
                </a:lnTo>
                <a:lnTo>
                  <a:pt x="76520" y="49870"/>
                </a:lnTo>
                <a:lnTo>
                  <a:pt x="76510" y="49890"/>
                </a:lnTo>
                <a:lnTo>
                  <a:pt x="76470" y="49900"/>
                </a:lnTo>
                <a:lnTo>
                  <a:pt x="76460" y="49960"/>
                </a:lnTo>
                <a:lnTo>
                  <a:pt x="76400" y="50140"/>
                </a:lnTo>
                <a:lnTo>
                  <a:pt x="76340" y="50320"/>
                </a:lnTo>
                <a:lnTo>
                  <a:pt x="76290" y="50500"/>
                </a:lnTo>
                <a:lnTo>
                  <a:pt x="76240" y="50670"/>
                </a:lnTo>
                <a:lnTo>
                  <a:pt x="76230" y="50720"/>
                </a:lnTo>
                <a:lnTo>
                  <a:pt x="76220" y="50780"/>
                </a:lnTo>
                <a:lnTo>
                  <a:pt x="76200" y="50840"/>
                </a:lnTo>
                <a:lnTo>
                  <a:pt x="76180" y="50880"/>
                </a:lnTo>
                <a:lnTo>
                  <a:pt x="76140" y="50910"/>
                </a:lnTo>
                <a:lnTo>
                  <a:pt x="76100" y="50940"/>
                </a:lnTo>
                <a:lnTo>
                  <a:pt x="76060" y="50970"/>
                </a:lnTo>
                <a:lnTo>
                  <a:pt x="76030" y="51010"/>
                </a:lnTo>
                <a:lnTo>
                  <a:pt x="76020" y="51020"/>
                </a:lnTo>
                <a:lnTo>
                  <a:pt x="76010" y="51080"/>
                </a:lnTo>
                <a:lnTo>
                  <a:pt x="76000" y="51080"/>
                </a:lnTo>
                <a:lnTo>
                  <a:pt x="75980" y="51090"/>
                </a:lnTo>
                <a:lnTo>
                  <a:pt x="75970" y="51100"/>
                </a:lnTo>
                <a:lnTo>
                  <a:pt x="75920" y="51140"/>
                </a:lnTo>
                <a:lnTo>
                  <a:pt x="75900" y="51160"/>
                </a:lnTo>
                <a:lnTo>
                  <a:pt x="75890" y="51190"/>
                </a:lnTo>
                <a:lnTo>
                  <a:pt x="75870" y="51210"/>
                </a:lnTo>
                <a:lnTo>
                  <a:pt x="75860" y="51250"/>
                </a:lnTo>
                <a:lnTo>
                  <a:pt x="75830" y="51330"/>
                </a:lnTo>
                <a:lnTo>
                  <a:pt x="75800" y="51410"/>
                </a:lnTo>
                <a:lnTo>
                  <a:pt x="75760" y="51500"/>
                </a:lnTo>
                <a:lnTo>
                  <a:pt x="75720" y="51580"/>
                </a:lnTo>
                <a:lnTo>
                  <a:pt x="75680" y="51670"/>
                </a:lnTo>
                <a:lnTo>
                  <a:pt x="75630" y="51650"/>
                </a:lnTo>
                <a:lnTo>
                  <a:pt x="75580" y="51630"/>
                </a:lnTo>
                <a:lnTo>
                  <a:pt x="75540" y="51590"/>
                </a:lnTo>
                <a:lnTo>
                  <a:pt x="75520" y="51530"/>
                </a:lnTo>
                <a:lnTo>
                  <a:pt x="75530" y="51510"/>
                </a:lnTo>
                <a:lnTo>
                  <a:pt x="75540" y="51480"/>
                </a:lnTo>
                <a:lnTo>
                  <a:pt x="75550" y="51440"/>
                </a:lnTo>
                <a:lnTo>
                  <a:pt x="75560" y="51410"/>
                </a:lnTo>
                <a:lnTo>
                  <a:pt x="75560" y="51380"/>
                </a:lnTo>
                <a:lnTo>
                  <a:pt x="75560" y="51350"/>
                </a:lnTo>
                <a:lnTo>
                  <a:pt x="75570" y="51320"/>
                </a:lnTo>
                <a:lnTo>
                  <a:pt x="75580" y="51290"/>
                </a:lnTo>
                <a:lnTo>
                  <a:pt x="75590" y="51220"/>
                </a:lnTo>
                <a:lnTo>
                  <a:pt x="75610" y="51160"/>
                </a:lnTo>
                <a:lnTo>
                  <a:pt x="75580" y="51110"/>
                </a:lnTo>
                <a:lnTo>
                  <a:pt x="75500" y="51070"/>
                </a:lnTo>
                <a:lnTo>
                  <a:pt x="75460" y="51040"/>
                </a:lnTo>
                <a:lnTo>
                  <a:pt x="75400" y="50970"/>
                </a:lnTo>
                <a:lnTo>
                  <a:pt x="75340" y="50900"/>
                </a:lnTo>
                <a:lnTo>
                  <a:pt x="75310" y="50850"/>
                </a:lnTo>
                <a:lnTo>
                  <a:pt x="75260" y="50780"/>
                </a:lnTo>
                <a:lnTo>
                  <a:pt x="75190" y="50730"/>
                </a:lnTo>
                <a:lnTo>
                  <a:pt x="75110" y="50690"/>
                </a:lnTo>
                <a:lnTo>
                  <a:pt x="75030" y="50670"/>
                </a:lnTo>
                <a:lnTo>
                  <a:pt x="75000" y="50670"/>
                </a:lnTo>
                <a:lnTo>
                  <a:pt x="74970" y="50670"/>
                </a:lnTo>
                <a:lnTo>
                  <a:pt x="74940" y="50660"/>
                </a:lnTo>
                <a:lnTo>
                  <a:pt x="74930" y="50640"/>
                </a:lnTo>
                <a:lnTo>
                  <a:pt x="74920" y="50580"/>
                </a:lnTo>
                <a:lnTo>
                  <a:pt x="74900" y="50560"/>
                </a:lnTo>
                <a:lnTo>
                  <a:pt x="74850" y="50550"/>
                </a:lnTo>
                <a:lnTo>
                  <a:pt x="74790" y="50550"/>
                </a:lnTo>
                <a:lnTo>
                  <a:pt x="74680" y="50520"/>
                </a:lnTo>
                <a:lnTo>
                  <a:pt x="74650" y="50440"/>
                </a:lnTo>
                <a:lnTo>
                  <a:pt x="74640" y="50360"/>
                </a:lnTo>
                <a:lnTo>
                  <a:pt x="74590" y="50290"/>
                </a:lnTo>
                <a:lnTo>
                  <a:pt x="74550" y="50280"/>
                </a:lnTo>
                <a:lnTo>
                  <a:pt x="74510" y="50270"/>
                </a:lnTo>
                <a:lnTo>
                  <a:pt x="74470" y="50270"/>
                </a:lnTo>
                <a:lnTo>
                  <a:pt x="74430" y="50250"/>
                </a:lnTo>
                <a:lnTo>
                  <a:pt x="74430" y="50240"/>
                </a:lnTo>
                <a:lnTo>
                  <a:pt x="74420" y="50220"/>
                </a:lnTo>
                <a:lnTo>
                  <a:pt x="74420" y="50210"/>
                </a:lnTo>
                <a:lnTo>
                  <a:pt x="74410" y="50190"/>
                </a:lnTo>
                <a:lnTo>
                  <a:pt x="74390" y="50190"/>
                </a:lnTo>
                <a:lnTo>
                  <a:pt x="74370" y="50190"/>
                </a:lnTo>
                <a:lnTo>
                  <a:pt x="74340" y="50190"/>
                </a:lnTo>
                <a:lnTo>
                  <a:pt x="74320" y="50180"/>
                </a:lnTo>
                <a:lnTo>
                  <a:pt x="74280" y="50140"/>
                </a:lnTo>
                <a:lnTo>
                  <a:pt x="74270" y="50070"/>
                </a:lnTo>
                <a:lnTo>
                  <a:pt x="74280" y="50000"/>
                </a:lnTo>
                <a:lnTo>
                  <a:pt x="74290" y="49940"/>
                </a:lnTo>
                <a:lnTo>
                  <a:pt x="74300" y="49890"/>
                </a:lnTo>
                <a:lnTo>
                  <a:pt x="74330" y="49850"/>
                </a:lnTo>
                <a:lnTo>
                  <a:pt x="74350" y="49810"/>
                </a:lnTo>
                <a:lnTo>
                  <a:pt x="74330" y="49770"/>
                </a:lnTo>
                <a:lnTo>
                  <a:pt x="74310" y="49740"/>
                </a:lnTo>
                <a:lnTo>
                  <a:pt x="74300" y="49710"/>
                </a:lnTo>
                <a:lnTo>
                  <a:pt x="74300" y="49680"/>
                </a:lnTo>
                <a:lnTo>
                  <a:pt x="74290" y="49650"/>
                </a:lnTo>
                <a:lnTo>
                  <a:pt x="74280" y="49620"/>
                </a:lnTo>
                <a:lnTo>
                  <a:pt x="74260" y="49600"/>
                </a:lnTo>
                <a:lnTo>
                  <a:pt x="74250" y="49590"/>
                </a:lnTo>
                <a:lnTo>
                  <a:pt x="74240" y="49570"/>
                </a:lnTo>
                <a:lnTo>
                  <a:pt x="74250" y="49550"/>
                </a:lnTo>
                <a:lnTo>
                  <a:pt x="74270" y="49540"/>
                </a:lnTo>
                <a:lnTo>
                  <a:pt x="74280" y="49520"/>
                </a:lnTo>
                <a:lnTo>
                  <a:pt x="74250" y="49500"/>
                </a:lnTo>
                <a:lnTo>
                  <a:pt x="74230" y="49470"/>
                </a:lnTo>
                <a:lnTo>
                  <a:pt x="74230" y="49430"/>
                </a:lnTo>
                <a:lnTo>
                  <a:pt x="74230" y="49390"/>
                </a:lnTo>
                <a:lnTo>
                  <a:pt x="74230" y="49350"/>
                </a:lnTo>
                <a:lnTo>
                  <a:pt x="74220" y="49310"/>
                </a:lnTo>
                <a:lnTo>
                  <a:pt x="74200" y="49300"/>
                </a:lnTo>
                <a:lnTo>
                  <a:pt x="74170" y="49300"/>
                </a:lnTo>
                <a:lnTo>
                  <a:pt x="74140" y="49280"/>
                </a:lnTo>
                <a:lnTo>
                  <a:pt x="74130" y="49260"/>
                </a:lnTo>
                <a:lnTo>
                  <a:pt x="74120" y="49220"/>
                </a:lnTo>
                <a:lnTo>
                  <a:pt x="74120" y="49190"/>
                </a:lnTo>
                <a:lnTo>
                  <a:pt x="74110" y="49160"/>
                </a:lnTo>
                <a:lnTo>
                  <a:pt x="74180" y="49120"/>
                </a:lnTo>
                <a:lnTo>
                  <a:pt x="74260" y="49090"/>
                </a:lnTo>
                <a:lnTo>
                  <a:pt x="74480" y="49040"/>
                </a:lnTo>
                <a:lnTo>
                  <a:pt x="74520" y="49000"/>
                </a:lnTo>
                <a:lnTo>
                  <a:pt x="74580" y="48970"/>
                </a:lnTo>
                <a:lnTo>
                  <a:pt x="74900" y="48860"/>
                </a:lnTo>
                <a:lnTo>
                  <a:pt x="74880" y="48900"/>
                </a:lnTo>
                <a:lnTo>
                  <a:pt x="74850" y="48920"/>
                </a:lnTo>
                <a:lnTo>
                  <a:pt x="74830" y="48950"/>
                </a:lnTo>
                <a:lnTo>
                  <a:pt x="74820" y="49000"/>
                </a:lnTo>
                <a:lnTo>
                  <a:pt x="74850" y="49010"/>
                </a:lnTo>
                <a:lnTo>
                  <a:pt x="75080" y="48980"/>
                </a:lnTo>
                <a:lnTo>
                  <a:pt x="75130" y="48960"/>
                </a:lnTo>
                <a:lnTo>
                  <a:pt x="75170" y="48940"/>
                </a:lnTo>
                <a:lnTo>
                  <a:pt x="75190" y="48910"/>
                </a:lnTo>
                <a:lnTo>
                  <a:pt x="75190" y="48880"/>
                </a:lnTo>
                <a:lnTo>
                  <a:pt x="75180" y="48860"/>
                </a:lnTo>
                <a:lnTo>
                  <a:pt x="75170" y="48840"/>
                </a:lnTo>
                <a:lnTo>
                  <a:pt x="75180" y="48810"/>
                </a:lnTo>
                <a:lnTo>
                  <a:pt x="75200" y="48790"/>
                </a:lnTo>
                <a:lnTo>
                  <a:pt x="75240" y="48770"/>
                </a:lnTo>
                <a:lnTo>
                  <a:pt x="75250" y="48760"/>
                </a:lnTo>
                <a:lnTo>
                  <a:pt x="75290" y="48770"/>
                </a:lnTo>
                <a:lnTo>
                  <a:pt x="75330" y="48760"/>
                </a:lnTo>
                <a:lnTo>
                  <a:pt x="75370" y="48740"/>
                </a:lnTo>
                <a:lnTo>
                  <a:pt x="75410" y="48720"/>
                </a:lnTo>
                <a:lnTo>
                  <a:pt x="75430" y="48770"/>
                </a:lnTo>
                <a:lnTo>
                  <a:pt x="75480" y="48780"/>
                </a:lnTo>
                <a:lnTo>
                  <a:pt x="75670" y="48750"/>
                </a:lnTo>
                <a:lnTo>
                  <a:pt x="75700" y="48710"/>
                </a:lnTo>
                <a:lnTo>
                  <a:pt x="75740" y="48610"/>
                </a:lnTo>
                <a:lnTo>
                  <a:pt x="75720" y="48540"/>
                </a:lnTo>
                <a:lnTo>
                  <a:pt x="75710" y="48530"/>
                </a:lnTo>
                <a:lnTo>
                  <a:pt x="75680" y="48530"/>
                </a:lnTo>
                <a:lnTo>
                  <a:pt x="75640" y="48550"/>
                </a:lnTo>
                <a:lnTo>
                  <a:pt x="75600" y="48560"/>
                </a:lnTo>
                <a:lnTo>
                  <a:pt x="75590" y="48580"/>
                </a:lnTo>
                <a:lnTo>
                  <a:pt x="75550" y="48610"/>
                </a:lnTo>
                <a:lnTo>
                  <a:pt x="75350" y="48670"/>
                </a:lnTo>
                <a:lnTo>
                  <a:pt x="75330" y="48690"/>
                </a:lnTo>
                <a:lnTo>
                  <a:pt x="75310" y="48730"/>
                </a:lnTo>
                <a:lnTo>
                  <a:pt x="75290" y="48740"/>
                </a:lnTo>
                <a:lnTo>
                  <a:pt x="75160" y="48760"/>
                </a:lnTo>
                <a:lnTo>
                  <a:pt x="75060" y="48830"/>
                </a:lnTo>
                <a:lnTo>
                  <a:pt x="75030" y="48850"/>
                </a:lnTo>
                <a:lnTo>
                  <a:pt x="75000" y="48850"/>
                </a:lnTo>
                <a:lnTo>
                  <a:pt x="74970" y="48850"/>
                </a:lnTo>
                <a:lnTo>
                  <a:pt x="74940" y="48880"/>
                </a:lnTo>
                <a:lnTo>
                  <a:pt x="74960" y="48830"/>
                </a:lnTo>
                <a:lnTo>
                  <a:pt x="75010" y="48800"/>
                </a:lnTo>
                <a:lnTo>
                  <a:pt x="75070" y="48780"/>
                </a:lnTo>
                <a:lnTo>
                  <a:pt x="75090" y="48750"/>
                </a:lnTo>
                <a:lnTo>
                  <a:pt x="75130" y="48720"/>
                </a:lnTo>
                <a:lnTo>
                  <a:pt x="75660" y="48520"/>
                </a:lnTo>
                <a:lnTo>
                  <a:pt x="75790" y="48490"/>
                </a:lnTo>
                <a:lnTo>
                  <a:pt x="76090" y="48450"/>
                </a:lnTo>
                <a:lnTo>
                  <a:pt x="76490" y="48470"/>
                </a:lnTo>
                <a:lnTo>
                  <a:pt x="76920" y="48450"/>
                </a:lnTo>
                <a:lnTo>
                  <a:pt x="76920" y="48470"/>
                </a:lnTo>
                <a:lnTo>
                  <a:pt x="76900" y="48510"/>
                </a:lnTo>
                <a:lnTo>
                  <a:pt x="76870" y="48540"/>
                </a:lnTo>
                <a:lnTo>
                  <a:pt x="76850" y="48550"/>
                </a:lnTo>
                <a:lnTo>
                  <a:pt x="76860" y="48580"/>
                </a:lnTo>
                <a:lnTo>
                  <a:pt x="76860" y="48650"/>
                </a:lnTo>
                <a:lnTo>
                  <a:pt x="76880" y="48670"/>
                </a:lnTo>
                <a:lnTo>
                  <a:pt x="76910" y="48670"/>
                </a:lnTo>
                <a:lnTo>
                  <a:pt x="76950" y="48660"/>
                </a:lnTo>
                <a:lnTo>
                  <a:pt x="77000" y="48630"/>
                </a:lnTo>
                <a:lnTo>
                  <a:pt x="77020" y="48610"/>
                </a:lnTo>
                <a:lnTo>
                  <a:pt x="77020" y="48660"/>
                </a:lnTo>
                <a:lnTo>
                  <a:pt x="76990" y="48720"/>
                </a:lnTo>
                <a:lnTo>
                  <a:pt x="76980" y="48760"/>
                </a:lnTo>
                <a:lnTo>
                  <a:pt x="77000" y="48760"/>
                </a:lnTo>
                <a:lnTo>
                  <a:pt x="77040" y="48700"/>
                </a:lnTo>
                <a:lnTo>
                  <a:pt x="77060" y="48670"/>
                </a:lnTo>
                <a:lnTo>
                  <a:pt x="77040" y="48660"/>
                </a:lnTo>
                <a:lnTo>
                  <a:pt x="77100" y="48650"/>
                </a:lnTo>
                <a:lnTo>
                  <a:pt x="77120" y="48600"/>
                </a:lnTo>
                <a:lnTo>
                  <a:pt x="77100" y="48550"/>
                </a:lnTo>
                <a:lnTo>
                  <a:pt x="77030" y="48530"/>
                </a:lnTo>
                <a:lnTo>
                  <a:pt x="76970" y="48520"/>
                </a:lnTo>
                <a:lnTo>
                  <a:pt x="76980" y="48490"/>
                </a:lnTo>
                <a:lnTo>
                  <a:pt x="77020" y="48470"/>
                </a:lnTo>
                <a:lnTo>
                  <a:pt x="77080" y="48450"/>
                </a:lnTo>
                <a:lnTo>
                  <a:pt x="77540" y="48440"/>
                </a:lnTo>
                <a:lnTo>
                  <a:pt x="77790" y="48380"/>
                </a:lnTo>
                <a:lnTo>
                  <a:pt x="77930" y="48300"/>
                </a:lnTo>
                <a:lnTo>
                  <a:pt x="78060" y="48170"/>
                </a:lnTo>
                <a:lnTo>
                  <a:pt x="78120" y="48080"/>
                </a:lnTo>
                <a:lnTo>
                  <a:pt x="78140" y="48040"/>
                </a:lnTo>
                <a:lnTo>
                  <a:pt x="78160" y="48010"/>
                </a:lnTo>
                <a:lnTo>
                  <a:pt x="78180" y="48000"/>
                </a:lnTo>
                <a:lnTo>
                  <a:pt x="78210" y="48000"/>
                </a:lnTo>
                <a:lnTo>
                  <a:pt x="78220" y="48020"/>
                </a:lnTo>
                <a:lnTo>
                  <a:pt x="78260" y="48120"/>
                </a:lnTo>
                <a:lnTo>
                  <a:pt x="78280" y="48410"/>
                </a:lnTo>
                <a:lnTo>
                  <a:pt x="78320" y="48490"/>
                </a:lnTo>
                <a:lnTo>
                  <a:pt x="78340" y="48410"/>
                </a:lnTo>
                <a:lnTo>
                  <a:pt x="78320" y="48360"/>
                </a:lnTo>
                <a:lnTo>
                  <a:pt x="78320" y="48290"/>
                </a:lnTo>
                <a:lnTo>
                  <a:pt x="78340" y="48170"/>
                </a:lnTo>
                <a:lnTo>
                  <a:pt x="78320" y="48110"/>
                </a:lnTo>
                <a:lnTo>
                  <a:pt x="78250" y="47970"/>
                </a:lnTo>
                <a:lnTo>
                  <a:pt x="78240" y="47930"/>
                </a:lnTo>
                <a:lnTo>
                  <a:pt x="78290" y="47910"/>
                </a:lnTo>
                <a:lnTo>
                  <a:pt x="78360" y="47900"/>
                </a:lnTo>
                <a:lnTo>
                  <a:pt x="78490" y="47910"/>
                </a:lnTo>
                <a:lnTo>
                  <a:pt x="78550" y="47900"/>
                </a:lnTo>
                <a:lnTo>
                  <a:pt x="78850" y="47830"/>
                </a:lnTo>
                <a:lnTo>
                  <a:pt x="78880" y="47880"/>
                </a:lnTo>
                <a:lnTo>
                  <a:pt x="78910" y="47940"/>
                </a:lnTo>
                <a:lnTo>
                  <a:pt x="78950" y="47990"/>
                </a:lnTo>
                <a:lnTo>
                  <a:pt x="78990" y="48050"/>
                </a:lnTo>
                <a:lnTo>
                  <a:pt x="79010" y="48120"/>
                </a:lnTo>
                <a:lnTo>
                  <a:pt x="79020" y="48200"/>
                </a:lnTo>
                <a:lnTo>
                  <a:pt x="79050" y="48270"/>
                </a:lnTo>
                <a:lnTo>
                  <a:pt x="79090" y="48320"/>
                </a:lnTo>
                <a:lnTo>
                  <a:pt x="79120" y="48340"/>
                </a:lnTo>
                <a:lnTo>
                  <a:pt x="79140" y="48360"/>
                </a:lnTo>
                <a:lnTo>
                  <a:pt x="79160" y="48380"/>
                </a:lnTo>
                <a:lnTo>
                  <a:pt x="79190" y="48400"/>
                </a:lnTo>
                <a:lnTo>
                  <a:pt x="79220" y="48410"/>
                </a:lnTo>
                <a:lnTo>
                  <a:pt x="79240" y="48400"/>
                </a:lnTo>
                <a:lnTo>
                  <a:pt x="79260" y="48390"/>
                </a:lnTo>
                <a:lnTo>
                  <a:pt x="79280" y="48390"/>
                </a:lnTo>
                <a:lnTo>
                  <a:pt x="79410" y="48410"/>
                </a:lnTo>
                <a:lnTo>
                  <a:pt x="79550" y="48410"/>
                </a:lnTo>
                <a:lnTo>
                  <a:pt x="79680" y="48400"/>
                </a:lnTo>
                <a:lnTo>
                  <a:pt x="79810" y="48390"/>
                </a:lnTo>
                <a:lnTo>
                  <a:pt x="79810" y="48530"/>
                </a:lnTo>
                <a:lnTo>
                  <a:pt x="79810" y="48670"/>
                </a:lnTo>
                <a:lnTo>
                  <a:pt x="79810" y="48810"/>
                </a:lnTo>
                <a:lnTo>
                  <a:pt x="79810" y="48950"/>
                </a:lnTo>
                <a:lnTo>
                  <a:pt x="79800" y="49040"/>
                </a:lnTo>
                <a:lnTo>
                  <a:pt x="79790" y="49160"/>
                </a:lnTo>
                <a:lnTo>
                  <a:pt x="79790" y="49280"/>
                </a:lnTo>
                <a:lnTo>
                  <a:pt x="79840" y="49350"/>
                </a:lnTo>
                <a:lnTo>
                  <a:pt x="79910" y="49390"/>
                </a:lnTo>
                <a:lnTo>
                  <a:pt x="79970" y="49450"/>
                </a:lnTo>
                <a:lnTo>
                  <a:pt x="80040" y="49500"/>
                </a:lnTo>
                <a:lnTo>
                  <a:pt x="80100" y="49550"/>
                </a:lnTo>
                <a:lnTo>
                  <a:pt x="80140" y="49580"/>
                </a:lnTo>
                <a:lnTo>
                  <a:pt x="80180" y="49600"/>
                </a:lnTo>
                <a:lnTo>
                  <a:pt x="80220" y="49620"/>
                </a:lnTo>
                <a:lnTo>
                  <a:pt x="80260" y="49630"/>
                </a:lnTo>
                <a:lnTo>
                  <a:pt x="80310" y="49660"/>
                </a:lnTo>
                <a:lnTo>
                  <a:pt x="80330" y="49710"/>
                </a:lnTo>
                <a:lnTo>
                  <a:pt x="80340" y="49760"/>
                </a:lnTo>
                <a:lnTo>
                  <a:pt x="80390" y="49780"/>
                </a:lnTo>
                <a:lnTo>
                  <a:pt x="80470" y="49840"/>
                </a:lnTo>
                <a:lnTo>
                  <a:pt x="80550" y="49890"/>
                </a:lnTo>
                <a:lnTo>
                  <a:pt x="80650" y="49930"/>
                </a:lnTo>
                <a:lnTo>
                  <a:pt x="80740" y="49930"/>
                </a:lnTo>
                <a:lnTo>
                  <a:pt x="80880" y="49940"/>
                </a:lnTo>
                <a:lnTo>
                  <a:pt x="81020" y="49940"/>
                </a:lnTo>
                <a:lnTo>
                  <a:pt x="81160" y="49940"/>
                </a:lnTo>
                <a:lnTo>
                  <a:pt x="81290" y="49940"/>
                </a:lnTo>
                <a:lnTo>
                  <a:pt x="81320" y="49900"/>
                </a:lnTo>
                <a:lnTo>
                  <a:pt x="81350" y="49840"/>
                </a:lnTo>
                <a:lnTo>
                  <a:pt x="81380" y="49760"/>
                </a:lnTo>
                <a:lnTo>
                  <a:pt x="81390" y="49710"/>
                </a:lnTo>
                <a:lnTo>
                  <a:pt x="81390" y="49680"/>
                </a:lnTo>
                <a:lnTo>
                  <a:pt x="81380" y="49650"/>
                </a:lnTo>
                <a:lnTo>
                  <a:pt x="81380" y="49620"/>
                </a:lnTo>
                <a:lnTo>
                  <a:pt x="81380" y="49590"/>
                </a:lnTo>
                <a:lnTo>
                  <a:pt x="81390" y="49570"/>
                </a:lnTo>
                <a:lnTo>
                  <a:pt x="81400" y="49540"/>
                </a:lnTo>
                <a:lnTo>
                  <a:pt x="81410" y="49510"/>
                </a:lnTo>
                <a:lnTo>
                  <a:pt x="81420" y="49490"/>
                </a:lnTo>
                <a:lnTo>
                  <a:pt x="81480" y="49480"/>
                </a:lnTo>
                <a:lnTo>
                  <a:pt x="81560" y="49470"/>
                </a:lnTo>
                <a:lnTo>
                  <a:pt x="81640" y="49480"/>
                </a:lnTo>
                <a:lnTo>
                  <a:pt x="81710" y="49480"/>
                </a:lnTo>
                <a:lnTo>
                  <a:pt x="81740" y="49480"/>
                </a:lnTo>
                <a:lnTo>
                  <a:pt x="81780" y="49490"/>
                </a:lnTo>
                <a:lnTo>
                  <a:pt x="81810" y="49500"/>
                </a:lnTo>
                <a:lnTo>
                  <a:pt x="81840" y="49510"/>
                </a:lnTo>
                <a:lnTo>
                  <a:pt x="81900" y="49530"/>
                </a:lnTo>
                <a:lnTo>
                  <a:pt x="81940" y="49550"/>
                </a:lnTo>
                <a:lnTo>
                  <a:pt x="81990" y="49560"/>
                </a:lnTo>
                <a:lnTo>
                  <a:pt x="82050" y="49570"/>
                </a:lnTo>
                <a:lnTo>
                  <a:pt x="82110" y="49570"/>
                </a:lnTo>
                <a:lnTo>
                  <a:pt x="82160" y="49590"/>
                </a:lnTo>
                <a:lnTo>
                  <a:pt x="82210" y="49610"/>
                </a:lnTo>
                <a:lnTo>
                  <a:pt x="82260" y="49650"/>
                </a:lnTo>
                <a:lnTo>
                  <a:pt x="82300" y="49680"/>
                </a:lnTo>
                <a:lnTo>
                  <a:pt x="82350" y="49720"/>
                </a:lnTo>
                <a:lnTo>
                  <a:pt x="82410" y="49760"/>
                </a:lnTo>
                <a:lnTo>
                  <a:pt x="82460" y="49770"/>
                </a:lnTo>
                <a:lnTo>
                  <a:pt x="82520" y="49770"/>
                </a:lnTo>
                <a:lnTo>
                  <a:pt x="82570" y="49760"/>
                </a:lnTo>
                <a:lnTo>
                  <a:pt x="82630" y="49770"/>
                </a:lnTo>
                <a:lnTo>
                  <a:pt x="82680" y="49790"/>
                </a:lnTo>
                <a:lnTo>
                  <a:pt x="82710" y="49820"/>
                </a:lnTo>
                <a:lnTo>
                  <a:pt x="82730" y="49840"/>
                </a:lnTo>
                <a:lnTo>
                  <a:pt x="82760" y="49860"/>
                </a:lnTo>
                <a:lnTo>
                  <a:pt x="82800" y="49870"/>
                </a:lnTo>
                <a:lnTo>
                  <a:pt x="82880" y="49870"/>
                </a:lnTo>
                <a:lnTo>
                  <a:pt x="82960" y="49880"/>
                </a:lnTo>
                <a:lnTo>
                  <a:pt x="83140" y="49880"/>
                </a:lnTo>
                <a:lnTo>
                  <a:pt x="83140" y="49940"/>
                </a:lnTo>
                <a:lnTo>
                  <a:pt x="83140" y="50090"/>
                </a:lnTo>
                <a:lnTo>
                  <a:pt x="83140" y="50240"/>
                </a:lnTo>
                <a:lnTo>
                  <a:pt x="83140" y="50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