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Sonora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Sonor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14730" y="3590"/>
                </a:moveTo>
                <a:lnTo>
                  <a:pt x="14740" y="3590"/>
                </a:lnTo>
                <a:lnTo>
                  <a:pt x="14850" y="3630"/>
                </a:lnTo>
                <a:lnTo>
                  <a:pt x="16020" y="4060"/>
                </a:lnTo>
                <a:lnTo>
                  <a:pt x="17200" y="4490"/>
                </a:lnTo>
                <a:lnTo>
                  <a:pt x="18370" y="4920"/>
                </a:lnTo>
                <a:lnTo>
                  <a:pt x="19550" y="5350"/>
                </a:lnTo>
                <a:lnTo>
                  <a:pt x="20720" y="5780"/>
                </a:lnTo>
                <a:lnTo>
                  <a:pt x="21900" y="6200"/>
                </a:lnTo>
                <a:lnTo>
                  <a:pt x="23070" y="6630"/>
                </a:lnTo>
                <a:lnTo>
                  <a:pt x="24250" y="7060"/>
                </a:lnTo>
                <a:lnTo>
                  <a:pt x="24390" y="7110"/>
                </a:lnTo>
                <a:lnTo>
                  <a:pt x="24540" y="7170"/>
                </a:lnTo>
                <a:lnTo>
                  <a:pt x="24690" y="7220"/>
                </a:lnTo>
                <a:lnTo>
                  <a:pt x="24840" y="7280"/>
                </a:lnTo>
                <a:lnTo>
                  <a:pt x="24980" y="7340"/>
                </a:lnTo>
                <a:lnTo>
                  <a:pt x="25130" y="7390"/>
                </a:lnTo>
                <a:lnTo>
                  <a:pt x="25280" y="7450"/>
                </a:lnTo>
                <a:lnTo>
                  <a:pt x="25430" y="7500"/>
                </a:lnTo>
                <a:lnTo>
                  <a:pt x="25510" y="7530"/>
                </a:lnTo>
                <a:lnTo>
                  <a:pt x="25680" y="7550"/>
                </a:lnTo>
                <a:lnTo>
                  <a:pt x="25850" y="7550"/>
                </a:lnTo>
                <a:lnTo>
                  <a:pt x="25970" y="7550"/>
                </a:lnTo>
                <a:lnTo>
                  <a:pt x="26090" y="7550"/>
                </a:lnTo>
                <a:lnTo>
                  <a:pt x="26210" y="7550"/>
                </a:lnTo>
                <a:lnTo>
                  <a:pt x="26340" y="7550"/>
                </a:lnTo>
                <a:lnTo>
                  <a:pt x="26460" y="7550"/>
                </a:lnTo>
                <a:lnTo>
                  <a:pt x="26580" y="7550"/>
                </a:lnTo>
                <a:lnTo>
                  <a:pt x="26700" y="7550"/>
                </a:lnTo>
                <a:lnTo>
                  <a:pt x="26830" y="7550"/>
                </a:lnTo>
                <a:lnTo>
                  <a:pt x="26950" y="7550"/>
                </a:lnTo>
                <a:lnTo>
                  <a:pt x="27070" y="7550"/>
                </a:lnTo>
                <a:lnTo>
                  <a:pt x="27190" y="7550"/>
                </a:lnTo>
                <a:lnTo>
                  <a:pt x="27320" y="7550"/>
                </a:lnTo>
                <a:lnTo>
                  <a:pt x="27440" y="7550"/>
                </a:lnTo>
                <a:lnTo>
                  <a:pt x="27560" y="7550"/>
                </a:lnTo>
                <a:lnTo>
                  <a:pt x="27690" y="7550"/>
                </a:lnTo>
                <a:lnTo>
                  <a:pt x="27810" y="7550"/>
                </a:lnTo>
                <a:lnTo>
                  <a:pt x="27930" y="7550"/>
                </a:lnTo>
                <a:lnTo>
                  <a:pt x="28050" y="7550"/>
                </a:lnTo>
                <a:lnTo>
                  <a:pt x="28180" y="7550"/>
                </a:lnTo>
                <a:lnTo>
                  <a:pt x="28300" y="7550"/>
                </a:lnTo>
                <a:lnTo>
                  <a:pt x="28420" y="7550"/>
                </a:lnTo>
                <a:lnTo>
                  <a:pt x="28540" y="7550"/>
                </a:lnTo>
                <a:lnTo>
                  <a:pt x="28670" y="7550"/>
                </a:lnTo>
                <a:lnTo>
                  <a:pt x="28790" y="7550"/>
                </a:lnTo>
                <a:lnTo>
                  <a:pt x="28910" y="7550"/>
                </a:lnTo>
                <a:lnTo>
                  <a:pt x="29030" y="7550"/>
                </a:lnTo>
                <a:lnTo>
                  <a:pt x="29160" y="7550"/>
                </a:lnTo>
                <a:lnTo>
                  <a:pt x="29280" y="7550"/>
                </a:lnTo>
                <a:lnTo>
                  <a:pt x="29400" y="7550"/>
                </a:lnTo>
                <a:lnTo>
                  <a:pt x="29520" y="7550"/>
                </a:lnTo>
                <a:lnTo>
                  <a:pt x="29650" y="7550"/>
                </a:lnTo>
                <a:lnTo>
                  <a:pt x="29770" y="7550"/>
                </a:lnTo>
                <a:lnTo>
                  <a:pt x="29890" y="7550"/>
                </a:lnTo>
                <a:lnTo>
                  <a:pt x="30020" y="7550"/>
                </a:lnTo>
                <a:lnTo>
                  <a:pt x="30140" y="7550"/>
                </a:lnTo>
                <a:lnTo>
                  <a:pt x="30260" y="7550"/>
                </a:lnTo>
                <a:lnTo>
                  <a:pt x="30380" y="7550"/>
                </a:lnTo>
                <a:lnTo>
                  <a:pt x="30510" y="7550"/>
                </a:lnTo>
                <a:lnTo>
                  <a:pt x="30630" y="7550"/>
                </a:lnTo>
                <a:lnTo>
                  <a:pt x="30750" y="7550"/>
                </a:lnTo>
                <a:lnTo>
                  <a:pt x="30870" y="7550"/>
                </a:lnTo>
                <a:lnTo>
                  <a:pt x="31000" y="7550"/>
                </a:lnTo>
                <a:lnTo>
                  <a:pt x="31120" y="7550"/>
                </a:lnTo>
                <a:lnTo>
                  <a:pt x="31240" y="7550"/>
                </a:lnTo>
                <a:lnTo>
                  <a:pt x="31300" y="7550"/>
                </a:lnTo>
                <a:lnTo>
                  <a:pt x="31360" y="7550"/>
                </a:lnTo>
                <a:lnTo>
                  <a:pt x="31490" y="7550"/>
                </a:lnTo>
                <a:lnTo>
                  <a:pt x="31530" y="7550"/>
                </a:lnTo>
                <a:lnTo>
                  <a:pt x="31500" y="7820"/>
                </a:lnTo>
                <a:lnTo>
                  <a:pt x="31460" y="8110"/>
                </a:lnTo>
                <a:lnTo>
                  <a:pt x="31430" y="8390"/>
                </a:lnTo>
                <a:lnTo>
                  <a:pt x="31390" y="8680"/>
                </a:lnTo>
                <a:lnTo>
                  <a:pt x="31380" y="8780"/>
                </a:lnTo>
                <a:lnTo>
                  <a:pt x="31360" y="8890"/>
                </a:lnTo>
                <a:lnTo>
                  <a:pt x="31350" y="8990"/>
                </a:lnTo>
                <a:lnTo>
                  <a:pt x="31340" y="9100"/>
                </a:lnTo>
                <a:lnTo>
                  <a:pt x="31320" y="9170"/>
                </a:lnTo>
                <a:lnTo>
                  <a:pt x="31320" y="9230"/>
                </a:lnTo>
                <a:lnTo>
                  <a:pt x="31320" y="9270"/>
                </a:lnTo>
                <a:lnTo>
                  <a:pt x="31360" y="9320"/>
                </a:lnTo>
                <a:lnTo>
                  <a:pt x="31530" y="9460"/>
                </a:lnTo>
                <a:lnTo>
                  <a:pt x="31690" y="9590"/>
                </a:lnTo>
                <a:lnTo>
                  <a:pt x="31850" y="9730"/>
                </a:lnTo>
                <a:lnTo>
                  <a:pt x="32020" y="9870"/>
                </a:lnTo>
                <a:lnTo>
                  <a:pt x="32060" y="9900"/>
                </a:lnTo>
                <a:lnTo>
                  <a:pt x="32120" y="9930"/>
                </a:lnTo>
                <a:lnTo>
                  <a:pt x="32170" y="9950"/>
                </a:lnTo>
                <a:lnTo>
                  <a:pt x="32230" y="9960"/>
                </a:lnTo>
                <a:lnTo>
                  <a:pt x="32320" y="9990"/>
                </a:lnTo>
                <a:lnTo>
                  <a:pt x="32390" y="10030"/>
                </a:lnTo>
                <a:lnTo>
                  <a:pt x="32460" y="10080"/>
                </a:lnTo>
                <a:lnTo>
                  <a:pt x="32530" y="10150"/>
                </a:lnTo>
                <a:lnTo>
                  <a:pt x="32590" y="10200"/>
                </a:lnTo>
                <a:lnTo>
                  <a:pt x="32620" y="10240"/>
                </a:lnTo>
                <a:lnTo>
                  <a:pt x="32640" y="10300"/>
                </a:lnTo>
                <a:lnTo>
                  <a:pt x="32650" y="10380"/>
                </a:lnTo>
                <a:lnTo>
                  <a:pt x="32650" y="10480"/>
                </a:lnTo>
                <a:lnTo>
                  <a:pt x="32660" y="10590"/>
                </a:lnTo>
                <a:lnTo>
                  <a:pt x="32670" y="10690"/>
                </a:lnTo>
                <a:lnTo>
                  <a:pt x="32680" y="10790"/>
                </a:lnTo>
                <a:lnTo>
                  <a:pt x="32680" y="10830"/>
                </a:lnTo>
                <a:lnTo>
                  <a:pt x="32690" y="10860"/>
                </a:lnTo>
                <a:lnTo>
                  <a:pt x="32690" y="10890"/>
                </a:lnTo>
                <a:lnTo>
                  <a:pt x="32690" y="10920"/>
                </a:lnTo>
                <a:lnTo>
                  <a:pt x="32710" y="11130"/>
                </a:lnTo>
                <a:lnTo>
                  <a:pt x="32730" y="11340"/>
                </a:lnTo>
                <a:lnTo>
                  <a:pt x="32740" y="11550"/>
                </a:lnTo>
                <a:lnTo>
                  <a:pt x="32760" y="11760"/>
                </a:lnTo>
                <a:lnTo>
                  <a:pt x="32770" y="11810"/>
                </a:lnTo>
                <a:lnTo>
                  <a:pt x="32770" y="11860"/>
                </a:lnTo>
                <a:lnTo>
                  <a:pt x="32760" y="11900"/>
                </a:lnTo>
                <a:lnTo>
                  <a:pt x="32740" y="11940"/>
                </a:lnTo>
                <a:lnTo>
                  <a:pt x="32720" y="11990"/>
                </a:lnTo>
                <a:lnTo>
                  <a:pt x="32700" y="12040"/>
                </a:lnTo>
                <a:lnTo>
                  <a:pt x="32700" y="12100"/>
                </a:lnTo>
                <a:lnTo>
                  <a:pt x="32700" y="12170"/>
                </a:lnTo>
                <a:lnTo>
                  <a:pt x="32700" y="12180"/>
                </a:lnTo>
                <a:lnTo>
                  <a:pt x="32700" y="12190"/>
                </a:lnTo>
                <a:lnTo>
                  <a:pt x="32690" y="12260"/>
                </a:lnTo>
                <a:lnTo>
                  <a:pt x="32680" y="12330"/>
                </a:lnTo>
                <a:lnTo>
                  <a:pt x="32680" y="12400"/>
                </a:lnTo>
                <a:lnTo>
                  <a:pt x="32670" y="12460"/>
                </a:lnTo>
                <a:lnTo>
                  <a:pt x="32650" y="12730"/>
                </a:lnTo>
                <a:lnTo>
                  <a:pt x="32630" y="13000"/>
                </a:lnTo>
                <a:lnTo>
                  <a:pt x="32610" y="13260"/>
                </a:lnTo>
                <a:lnTo>
                  <a:pt x="32590" y="13530"/>
                </a:lnTo>
                <a:lnTo>
                  <a:pt x="32580" y="13610"/>
                </a:lnTo>
                <a:lnTo>
                  <a:pt x="32570" y="13690"/>
                </a:lnTo>
                <a:lnTo>
                  <a:pt x="32570" y="13760"/>
                </a:lnTo>
                <a:lnTo>
                  <a:pt x="32560" y="13840"/>
                </a:lnTo>
                <a:lnTo>
                  <a:pt x="32560" y="13900"/>
                </a:lnTo>
                <a:lnTo>
                  <a:pt x="32550" y="13940"/>
                </a:lnTo>
                <a:lnTo>
                  <a:pt x="32530" y="13960"/>
                </a:lnTo>
                <a:lnTo>
                  <a:pt x="32480" y="13960"/>
                </a:lnTo>
                <a:lnTo>
                  <a:pt x="32430" y="13960"/>
                </a:lnTo>
                <a:lnTo>
                  <a:pt x="32380" y="13960"/>
                </a:lnTo>
                <a:lnTo>
                  <a:pt x="32330" y="13960"/>
                </a:lnTo>
                <a:lnTo>
                  <a:pt x="32280" y="13960"/>
                </a:lnTo>
                <a:lnTo>
                  <a:pt x="32300" y="14130"/>
                </a:lnTo>
                <a:lnTo>
                  <a:pt x="32320" y="14290"/>
                </a:lnTo>
                <a:lnTo>
                  <a:pt x="32330" y="14450"/>
                </a:lnTo>
                <a:lnTo>
                  <a:pt x="32350" y="14620"/>
                </a:lnTo>
                <a:lnTo>
                  <a:pt x="32370" y="14800"/>
                </a:lnTo>
                <a:lnTo>
                  <a:pt x="32400" y="14980"/>
                </a:lnTo>
                <a:lnTo>
                  <a:pt x="32420" y="15160"/>
                </a:lnTo>
                <a:lnTo>
                  <a:pt x="32440" y="15350"/>
                </a:lnTo>
                <a:lnTo>
                  <a:pt x="32450" y="15480"/>
                </a:lnTo>
                <a:lnTo>
                  <a:pt x="32470" y="15620"/>
                </a:lnTo>
                <a:lnTo>
                  <a:pt x="32490" y="15750"/>
                </a:lnTo>
                <a:lnTo>
                  <a:pt x="32500" y="15880"/>
                </a:lnTo>
                <a:lnTo>
                  <a:pt x="32510" y="15920"/>
                </a:lnTo>
                <a:lnTo>
                  <a:pt x="32510" y="15960"/>
                </a:lnTo>
                <a:lnTo>
                  <a:pt x="32510" y="16000"/>
                </a:lnTo>
                <a:lnTo>
                  <a:pt x="32520" y="16030"/>
                </a:lnTo>
                <a:lnTo>
                  <a:pt x="32530" y="16060"/>
                </a:lnTo>
                <a:lnTo>
                  <a:pt x="32550" y="16090"/>
                </a:lnTo>
                <a:lnTo>
                  <a:pt x="32560" y="16130"/>
                </a:lnTo>
                <a:lnTo>
                  <a:pt x="32550" y="16160"/>
                </a:lnTo>
                <a:lnTo>
                  <a:pt x="32530" y="16250"/>
                </a:lnTo>
                <a:lnTo>
                  <a:pt x="32490" y="16370"/>
                </a:lnTo>
                <a:lnTo>
                  <a:pt x="32460" y="16480"/>
                </a:lnTo>
                <a:lnTo>
                  <a:pt x="32460" y="16570"/>
                </a:lnTo>
                <a:lnTo>
                  <a:pt x="32490" y="16660"/>
                </a:lnTo>
                <a:lnTo>
                  <a:pt x="32520" y="16760"/>
                </a:lnTo>
                <a:lnTo>
                  <a:pt x="32550" y="16860"/>
                </a:lnTo>
                <a:lnTo>
                  <a:pt x="32580" y="16960"/>
                </a:lnTo>
                <a:lnTo>
                  <a:pt x="32610" y="17020"/>
                </a:lnTo>
                <a:lnTo>
                  <a:pt x="32630" y="17090"/>
                </a:lnTo>
                <a:lnTo>
                  <a:pt x="32660" y="17160"/>
                </a:lnTo>
                <a:lnTo>
                  <a:pt x="32680" y="17230"/>
                </a:lnTo>
                <a:lnTo>
                  <a:pt x="32700" y="17290"/>
                </a:lnTo>
                <a:lnTo>
                  <a:pt x="32740" y="17380"/>
                </a:lnTo>
                <a:lnTo>
                  <a:pt x="32760" y="17460"/>
                </a:lnTo>
                <a:lnTo>
                  <a:pt x="32760" y="17510"/>
                </a:lnTo>
                <a:lnTo>
                  <a:pt x="32700" y="17570"/>
                </a:lnTo>
                <a:lnTo>
                  <a:pt x="32640" y="17630"/>
                </a:lnTo>
                <a:lnTo>
                  <a:pt x="32580" y="17690"/>
                </a:lnTo>
                <a:lnTo>
                  <a:pt x="32510" y="17750"/>
                </a:lnTo>
                <a:lnTo>
                  <a:pt x="32470" y="17770"/>
                </a:lnTo>
                <a:lnTo>
                  <a:pt x="32420" y="17770"/>
                </a:lnTo>
                <a:lnTo>
                  <a:pt x="32370" y="17750"/>
                </a:lnTo>
                <a:lnTo>
                  <a:pt x="32330" y="17740"/>
                </a:lnTo>
                <a:lnTo>
                  <a:pt x="32230" y="17710"/>
                </a:lnTo>
                <a:lnTo>
                  <a:pt x="32130" y="17690"/>
                </a:lnTo>
                <a:lnTo>
                  <a:pt x="32030" y="17660"/>
                </a:lnTo>
                <a:lnTo>
                  <a:pt x="31930" y="17640"/>
                </a:lnTo>
                <a:lnTo>
                  <a:pt x="31780" y="17610"/>
                </a:lnTo>
                <a:lnTo>
                  <a:pt x="31650" y="17600"/>
                </a:lnTo>
                <a:lnTo>
                  <a:pt x="31510" y="17600"/>
                </a:lnTo>
                <a:lnTo>
                  <a:pt x="31360" y="17610"/>
                </a:lnTo>
                <a:lnTo>
                  <a:pt x="31290" y="17630"/>
                </a:lnTo>
                <a:lnTo>
                  <a:pt x="31240" y="17650"/>
                </a:lnTo>
                <a:lnTo>
                  <a:pt x="31190" y="17690"/>
                </a:lnTo>
                <a:lnTo>
                  <a:pt x="31140" y="17740"/>
                </a:lnTo>
                <a:lnTo>
                  <a:pt x="31080" y="17790"/>
                </a:lnTo>
                <a:lnTo>
                  <a:pt x="31030" y="17840"/>
                </a:lnTo>
                <a:lnTo>
                  <a:pt x="31000" y="17900"/>
                </a:lnTo>
                <a:lnTo>
                  <a:pt x="31020" y="17970"/>
                </a:lnTo>
                <a:lnTo>
                  <a:pt x="31110" y="18190"/>
                </a:lnTo>
                <a:lnTo>
                  <a:pt x="31200" y="18410"/>
                </a:lnTo>
                <a:lnTo>
                  <a:pt x="31290" y="18630"/>
                </a:lnTo>
                <a:lnTo>
                  <a:pt x="31380" y="18850"/>
                </a:lnTo>
                <a:lnTo>
                  <a:pt x="31400" y="18890"/>
                </a:lnTo>
                <a:lnTo>
                  <a:pt x="31440" y="18920"/>
                </a:lnTo>
                <a:lnTo>
                  <a:pt x="31470" y="18950"/>
                </a:lnTo>
                <a:lnTo>
                  <a:pt x="31510" y="18970"/>
                </a:lnTo>
                <a:lnTo>
                  <a:pt x="31560" y="19000"/>
                </a:lnTo>
                <a:lnTo>
                  <a:pt x="31610" y="19030"/>
                </a:lnTo>
                <a:lnTo>
                  <a:pt x="31660" y="19050"/>
                </a:lnTo>
                <a:lnTo>
                  <a:pt x="31710" y="19080"/>
                </a:lnTo>
                <a:lnTo>
                  <a:pt x="31740" y="19140"/>
                </a:lnTo>
                <a:lnTo>
                  <a:pt x="31760" y="19210"/>
                </a:lnTo>
                <a:lnTo>
                  <a:pt x="31770" y="19280"/>
                </a:lnTo>
                <a:lnTo>
                  <a:pt x="31810" y="19340"/>
                </a:lnTo>
                <a:lnTo>
                  <a:pt x="31890" y="19400"/>
                </a:lnTo>
                <a:lnTo>
                  <a:pt x="31970" y="19470"/>
                </a:lnTo>
                <a:lnTo>
                  <a:pt x="32040" y="19540"/>
                </a:lnTo>
                <a:lnTo>
                  <a:pt x="32120" y="19600"/>
                </a:lnTo>
                <a:lnTo>
                  <a:pt x="32090" y="19640"/>
                </a:lnTo>
                <a:lnTo>
                  <a:pt x="32080" y="19680"/>
                </a:lnTo>
                <a:lnTo>
                  <a:pt x="32070" y="19730"/>
                </a:lnTo>
                <a:lnTo>
                  <a:pt x="32080" y="19780"/>
                </a:lnTo>
                <a:lnTo>
                  <a:pt x="32140" y="19850"/>
                </a:lnTo>
                <a:lnTo>
                  <a:pt x="32200" y="19910"/>
                </a:lnTo>
                <a:lnTo>
                  <a:pt x="32260" y="19970"/>
                </a:lnTo>
                <a:lnTo>
                  <a:pt x="32340" y="20020"/>
                </a:lnTo>
                <a:lnTo>
                  <a:pt x="32390" y="20050"/>
                </a:lnTo>
                <a:lnTo>
                  <a:pt x="32420" y="20090"/>
                </a:lnTo>
                <a:lnTo>
                  <a:pt x="32430" y="20140"/>
                </a:lnTo>
                <a:lnTo>
                  <a:pt x="32440" y="20200"/>
                </a:lnTo>
                <a:lnTo>
                  <a:pt x="32440" y="20270"/>
                </a:lnTo>
                <a:lnTo>
                  <a:pt x="32430" y="20330"/>
                </a:lnTo>
                <a:lnTo>
                  <a:pt x="32410" y="20400"/>
                </a:lnTo>
                <a:lnTo>
                  <a:pt x="32400" y="20460"/>
                </a:lnTo>
                <a:lnTo>
                  <a:pt x="32400" y="20520"/>
                </a:lnTo>
                <a:lnTo>
                  <a:pt x="32420" y="20570"/>
                </a:lnTo>
                <a:lnTo>
                  <a:pt x="32450" y="20630"/>
                </a:lnTo>
                <a:lnTo>
                  <a:pt x="32470" y="20680"/>
                </a:lnTo>
                <a:lnTo>
                  <a:pt x="32480" y="20770"/>
                </a:lnTo>
                <a:lnTo>
                  <a:pt x="32450" y="20840"/>
                </a:lnTo>
                <a:lnTo>
                  <a:pt x="32400" y="20900"/>
                </a:lnTo>
                <a:lnTo>
                  <a:pt x="32350" y="20970"/>
                </a:lnTo>
                <a:lnTo>
                  <a:pt x="32330" y="21050"/>
                </a:lnTo>
                <a:lnTo>
                  <a:pt x="32340" y="21130"/>
                </a:lnTo>
                <a:lnTo>
                  <a:pt x="32370" y="21190"/>
                </a:lnTo>
                <a:lnTo>
                  <a:pt x="32410" y="21260"/>
                </a:lnTo>
                <a:lnTo>
                  <a:pt x="32470" y="21360"/>
                </a:lnTo>
                <a:lnTo>
                  <a:pt x="32530" y="21460"/>
                </a:lnTo>
                <a:lnTo>
                  <a:pt x="32600" y="21560"/>
                </a:lnTo>
                <a:lnTo>
                  <a:pt x="32660" y="21650"/>
                </a:lnTo>
                <a:lnTo>
                  <a:pt x="32700" y="21690"/>
                </a:lnTo>
                <a:lnTo>
                  <a:pt x="32730" y="21710"/>
                </a:lnTo>
                <a:lnTo>
                  <a:pt x="32770" y="21710"/>
                </a:lnTo>
                <a:lnTo>
                  <a:pt x="32820" y="21700"/>
                </a:lnTo>
                <a:lnTo>
                  <a:pt x="32850" y="21700"/>
                </a:lnTo>
                <a:lnTo>
                  <a:pt x="32870" y="21690"/>
                </a:lnTo>
                <a:lnTo>
                  <a:pt x="32890" y="21690"/>
                </a:lnTo>
                <a:lnTo>
                  <a:pt x="32910" y="21710"/>
                </a:lnTo>
                <a:lnTo>
                  <a:pt x="32920" y="21750"/>
                </a:lnTo>
                <a:lnTo>
                  <a:pt x="32940" y="21780"/>
                </a:lnTo>
                <a:lnTo>
                  <a:pt x="32950" y="21820"/>
                </a:lnTo>
                <a:lnTo>
                  <a:pt x="32970" y="21850"/>
                </a:lnTo>
                <a:lnTo>
                  <a:pt x="32950" y="21930"/>
                </a:lnTo>
                <a:lnTo>
                  <a:pt x="32920" y="22010"/>
                </a:lnTo>
                <a:lnTo>
                  <a:pt x="32900" y="22090"/>
                </a:lnTo>
                <a:lnTo>
                  <a:pt x="32880" y="22170"/>
                </a:lnTo>
                <a:lnTo>
                  <a:pt x="32880" y="22230"/>
                </a:lnTo>
                <a:lnTo>
                  <a:pt x="32880" y="22310"/>
                </a:lnTo>
                <a:lnTo>
                  <a:pt x="32870" y="22380"/>
                </a:lnTo>
                <a:lnTo>
                  <a:pt x="32850" y="22420"/>
                </a:lnTo>
                <a:lnTo>
                  <a:pt x="32710" y="22540"/>
                </a:lnTo>
                <a:lnTo>
                  <a:pt x="32570" y="22660"/>
                </a:lnTo>
                <a:lnTo>
                  <a:pt x="32420" y="22780"/>
                </a:lnTo>
                <a:lnTo>
                  <a:pt x="32280" y="22900"/>
                </a:lnTo>
                <a:lnTo>
                  <a:pt x="32000" y="23140"/>
                </a:lnTo>
                <a:lnTo>
                  <a:pt x="31720" y="23370"/>
                </a:lnTo>
                <a:lnTo>
                  <a:pt x="31430" y="23600"/>
                </a:lnTo>
                <a:lnTo>
                  <a:pt x="31140" y="23820"/>
                </a:lnTo>
                <a:lnTo>
                  <a:pt x="31120" y="23840"/>
                </a:lnTo>
                <a:lnTo>
                  <a:pt x="31100" y="23850"/>
                </a:lnTo>
                <a:lnTo>
                  <a:pt x="31090" y="23860"/>
                </a:lnTo>
                <a:lnTo>
                  <a:pt x="31070" y="23880"/>
                </a:lnTo>
                <a:lnTo>
                  <a:pt x="31040" y="23930"/>
                </a:lnTo>
                <a:lnTo>
                  <a:pt x="30990" y="23830"/>
                </a:lnTo>
                <a:lnTo>
                  <a:pt x="30910" y="23780"/>
                </a:lnTo>
                <a:lnTo>
                  <a:pt x="30920" y="23790"/>
                </a:lnTo>
                <a:lnTo>
                  <a:pt x="30930" y="23810"/>
                </a:lnTo>
                <a:lnTo>
                  <a:pt x="30940" y="23820"/>
                </a:lnTo>
                <a:lnTo>
                  <a:pt x="30950" y="23850"/>
                </a:lnTo>
                <a:lnTo>
                  <a:pt x="30890" y="23830"/>
                </a:lnTo>
                <a:lnTo>
                  <a:pt x="30860" y="23820"/>
                </a:lnTo>
                <a:lnTo>
                  <a:pt x="30830" y="23830"/>
                </a:lnTo>
                <a:lnTo>
                  <a:pt x="30750" y="23920"/>
                </a:lnTo>
                <a:lnTo>
                  <a:pt x="30720" y="23920"/>
                </a:lnTo>
                <a:lnTo>
                  <a:pt x="30710" y="23880"/>
                </a:lnTo>
                <a:lnTo>
                  <a:pt x="30750" y="23650"/>
                </a:lnTo>
                <a:lnTo>
                  <a:pt x="30740" y="23520"/>
                </a:lnTo>
                <a:lnTo>
                  <a:pt x="30710" y="23400"/>
                </a:lnTo>
                <a:lnTo>
                  <a:pt x="30640" y="23320"/>
                </a:lnTo>
                <a:lnTo>
                  <a:pt x="30540" y="23170"/>
                </a:lnTo>
                <a:lnTo>
                  <a:pt x="30410" y="23080"/>
                </a:lnTo>
                <a:lnTo>
                  <a:pt x="30330" y="22950"/>
                </a:lnTo>
                <a:lnTo>
                  <a:pt x="30240" y="22870"/>
                </a:lnTo>
                <a:lnTo>
                  <a:pt x="30160" y="22840"/>
                </a:lnTo>
                <a:lnTo>
                  <a:pt x="30080" y="22830"/>
                </a:lnTo>
                <a:lnTo>
                  <a:pt x="30050" y="22810"/>
                </a:lnTo>
                <a:lnTo>
                  <a:pt x="30090" y="22800"/>
                </a:lnTo>
                <a:lnTo>
                  <a:pt x="30140" y="22820"/>
                </a:lnTo>
                <a:lnTo>
                  <a:pt x="30210" y="22840"/>
                </a:lnTo>
                <a:lnTo>
                  <a:pt x="30190" y="22780"/>
                </a:lnTo>
                <a:lnTo>
                  <a:pt x="30170" y="22770"/>
                </a:lnTo>
                <a:lnTo>
                  <a:pt x="30190" y="22740"/>
                </a:lnTo>
                <a:lnTo>
                  <a:pt x="30170" y="22700"/>
                </a:lnTo>
                <a:lnTo>
                  <a:pt x="30120" y="22700"/>
                </a:lnTo>
                <a:lnTo>
                  <a:pt x="30080" y="22690"/>
                </a:lnTo>
                <a:lnTo>
                  <a:pt x="30060" y="22660"/>
                </a:lnTo>
                <a:lnTo>
                  <a:pt x="30050" y="22610"/>
                </a:lnTo>
                <a:lnTo>
                  <a:pt x="30020" y="22630"/>
                </a:lnTo>
                <a:lnTo>
                  <a:pt x="29990" y="22660"/>
                </a:lnTo>
                <a:lnTo>
                  <a:pt x="29970" y="22600"/>
                </a:lnTo>
                <a:lnTo>
                  <a:pt x="29920" y="22590"/>
                </a:lnTo>
                <a:lnTo>
                  <a:pt x="29890" y="22630"/>
                </a:lnTo>
                <a:lnTo>
                  <a:pt x="29860" y="22660"/>
                </a:lnTo>
                <a:lnTo>
                  <a:pt x="29850" y="22700"/>
                </a:lnTo>
                <a:lnTo>
                  <a:pt x="29880" y="22710"/>
                </a:lnTo>
                <a:lnTo>
                  <a:pt x="29910" y="22720"/>
                </a:lnTo>
                <a:lnTo>
                  <a:pt x="29940" y="22720"/>
                </a:lnTo>
                <a:lnTo>
                  <a:pt x="29950" y="22740"/>
                </a:lnTo>
                <a:lnTo>
                  <a:pt x="29940" y="22760"/>
                </a:lnTo>
                <a:lnTo>
                  <a:pt x="29940" y="22790"/>
                </a:lnTo>
                <a:lnTo>
                  <a:pt x="29990" y="22820"/>
                </a:lnTo>
                <a:lnTo>
                  <a:pt x="30020" y="22830"/>
                </a:lnTo>
                <a:lnTo>
                  <a:pt x="30020" y="22850"/>
                </a:lnTo>
                <a:lnTo>
                  <a:pt x="29920" y="22800"/>
                </a:lnTo>
                <a:lnTo>
                  <a:pt x="29700" y="22760"/>
                </a:lnTo>
                <a:lnTo>
                  <a:pt x="29580" y="22770"/>
                </a:lnTo>
                <a:lnTo>
                  <a:pt x="29540" y="22800"/>
                </a:lnTo>
                <a:lnTo>
                  <a:pt x="29530" y="22830"/>
                </a:lnTo>
                <a:lnTo>
                  <a:pt x="29450" y="22820"/>
                </a:lnTo>
                <a:lnTo>
                  <a:pt x="29360" y="22780"/>
                </a:lnTo>
                <a:lnTo>
                  <a:pt x="29230" y="22730"/>
                </a:lnTo>
                <a:lnTo>
                  <a:pt x="29190" y="22690"/>
                </a:lnTo>
                <a:lnTo>
                  <a:pt x="29050" y="22540"/>
                </a:lnTo>
                <a:lnTo>
                  <a:pt x="28980" y="22430"/>
                </a:lnTo>
                <a:lnTo>
                  <a:pt x="28960" y="22310"/>
                </a:lnTo>
                <a:lnTo>
                  <a:pt x="28940" y="22200"/>
                </a:lnTo>
                <a:lnTo>
                  <a:pt x="28900" y="22130"/>
                </a:lnTo>
                <a:lnTo>
                  <a:pt x="28860" y="22030"/>
                </a:lnTo>
                <a:lnTo>
                  <a:pt x="28850" y="21990"/>
                </a:lnTo>
                <a:lnTo>
                  <a:pt x="28820" y="21940"/>
                </a:lnTo>
                <a:lnTo>
                  <a:pt x="28730" y="21790"/>
                </a:lnTo>
                <a:lnTo>
                  <a:pt x="28740" y="21760"/>
                </a:lnTo>
                <a:lnTo>
                  <a:pt x="28760" y="21800"/>
                </a:lnTo>
                <a:lnTo>
                  <a:pt x="28840" y="21930"/>
                </a:lnTo>
                <a:lnTo>
                  <a:pt x="28900" y="21980"/>
                </a:lnTo>
                <a:lnTo>
                  <a:pt x="28830" y="21800"/>
                </a:lnTo>
                <a:lnTo>
                  <a:pt x="28830" y="21730"/>
                </a:lnTo>
                <a:lnTo>
                  <a:pt x="28810" y="21590"/>
                </a:lnTo>
                <a:lnTo>
                  <a:pt x="28710" y="21470"/>
                </a:lnTo>
                <a:lnTo>
                  <a:pt x="28670" y="21430"/>
                </a:lnTo>
                <a:lnTo>
                  <a:pt x="28620" y="21410"/>
                </a:lnTo>
                <a:lnTo>
                  <a:pt x="28570" y="21400"/>
                </a:lnTo>
                <a:lnTo>
                  <a:pt x="28520" y="21400"/>
                </a:lnTo>
                <a:lnTo>
                  <a:pt x="28500" y="21410"/>
                </a:lnTo>
                <a:lnTo>
                  <a:pt x="28480" y="21420"/>
                </a:lnTo>
                <a:lnTo>
                  <a:pt x="28460" y="21440"/>
                </a:lnTo>
                <a:lnTo>
                  <a:pt x="28440" y="21460"/>
                </a:lnTo>
                <a:lnTo>
                  <a:pt x="28420" y="21490"/>
                </a:lnTo>
                <a:lnTo>
                  <a:pt x="28390" y="21520"/>
                </a:lnTo>
                <a:lnTo>
                  <a:pt x="28310" y="21450"/>
                </a:lnTo>
                <a:lnTo>
                  <a:pt x="28140" y="21400"/>
                </a:lnTo>
                <a:lnTo>
                  <a:pt x="28020" y="21370"/>
                </a:lnTo>
                <a:lnTo>
                  <a:pt x="27950" y="21350"/>
                </a:lnTo>
                <a:lnTo>
                  <a:pt x="27880" y="21340"/>
                </a:lnTo>
                <a:lnTo>
                  <a:pt x="27810" y="21320"/>
                </a:lnTo>
                <a:lnTo>
                  <a:pt x="27740" y="21310"/>
                </a:lnTo>
                <a:lnTo>
                  <a:pt x="27650" y="21250"/>
                </a:lnTo>
                <a:lnTo>
                  <a:pt x="27600" y="21230"/>
                </a:lnTo>
                <a:lnTo>
                  <a:pt x="27500" y="21110"/>
                </a:lnTo>
                <a:lnTo>
                  <a:pt x="27410" y="20990"/>
                </a:lnTo>
                <a:lnTo>
                  <a:pt x="27280" y="20900"/>
                </a:lnTo>
                <a:lnTo>
                  <a:pt x="27240" y="20870"/>
                </a:lnTo>
                <a:lnTo>
                  <a:pt x="27130" y="20850"/>
                </a:lnTo>
                <a:lnTo>
                  <a:pt x="27070" y="20850"/>
                </a:lnTo>
                <a:lnTo>
                  <a:pt x="27060" y="20820"/>
                </a:lnTo>
                <a:lnTo>
                  <a:pt x="27150" y="20820"/>
                </a:lnTo>
                <a:lnTo>
                  <a:pt x="27230" y="20830"/>
                </a:lnTo>
                <a:lnTo>
                  <a:pt x="27310" y="20840"/>
                </a:lnTo>
                <a:lnTo>
                  <a:pt x="27350" y="20810"/>
                </a:lnTo>
                <a:lnTo>
                  <a:pt x="27290" y="20760"/>
                </a:lnTo>
                <a:lnTo>
                  <a:pt x="27220" y="20670"/>
                </a:lnTo>
                <a:lnTo>
                  <a:pt x="27190" y="20630"/>
                </a:lnTo>
                <a:lnTo>
                  <a:pt x="27200" y="20610"/>
                </a:lnTo>
                <a:lnTo>
                  <a:pt x="27210" y="20590"/>
                </a:lnTo>
                <a:lnTo>
                  <a:pt x="27210" y="20570"/>
                </a:lnTo>
                <a:lnTo>
                  <a:pt x="27170" y="20550"/>
                </a:lnTo>
                <a:lnTo>
                  <a:pt x="27160" y="20540"/>
                </a:lnTo>
                <a:lnTo>
                  <a:pt x="27140" y="20520"/>
                </a:lnTo>
                <a:lnTo>
                  <a:pt x="27080" y="20560"/>
                </a:lnTo>
                <a:lnTo>
                  <a:pt x="27050" y="20580"/>
                </a:lnTo>
                <a:lnTo>
                  <a:pt x="27020" y="20580"/>
                </a:lnTo>
                <a:lnTo>
                  <a:pt x="26990" y="20570"/>
                </a:lnTo>
                <a:lnTo>
                  <a:pt x="26980" y="20540"/>
                </a:lnTo>
                <a:lnTo>
                  <a:pt x="26980" y="20460"/>
                </a:lnTo>
                <a:lnTo>
                  <a:pt x="26970" y="20380"/>
                </a:lnTo>
                <a:lnTo>
                  <a:pt x="26880" y="20330"/>
                </a:lnTo>
                <a:lnTo>
                  <a:pt x="26880" y="20130"/>
                </a:lnTo>
                <a:lnTo>
                  <a:pt x="26850" y="20030"/>
                </a:lnTo>
                <a:lnTo>
                  <a:pt x="26770" y="19820"/>
                </a:lnTo>
                <a:lnTo>
                  <a:pt x="26770" y="19710"/>
                </a:lnTo>
                <a:lnTo>
                  <a:pt x="26800" y="19660"/>
                </a:lnTo>
                <a:lnTo>
                  <a:pt x="26850" y="19640"/>
                </a:lnTo>
                <a:lnTo>
                  <a:pt x="26910" y="19630"/>
                </a:lnTo>
                <a:lnTo>
                  <a:pt x="26940" y="19580"/>
                </a:lnTo>
                <a:lnTo>
                  <a:pt x="26930" y="19530"/>
                </a:lnTo>
                <a:lnTo>
                  <a:pt x="26900" y="19520"/>
                </a:lnTo>
                <a:lnTo>
                  <a:pt x="26860" y="19540"/>
                </a:lnTo>
                <a:lnTo>
                  <a:pt x="26840" y="19580"/>
                </a:lnTo>
                <a:lnTo>
                  <a:pt x="26860" y="19480"/>
                </a:lnTo>
                <a:lnTo>
                  <a:pt x="26880" y="19450"/>
                </a:lnTo>
                <a:lnTo>
                  <a:pt x="26920" y="19430"/>
                </a:lnTo>
                <a:lnTo>
                  <a:pt x="26950" y="19430"/>
                </a:lnTo>
                <a:lnTo>
                  <a:pt x="26980" y="19420"/>
                </a:lnTo>
                <a:lnTo>
                  <a:pt x="27000" y="19380"/>
                </a:lnTo>
                <a:lnTo>
                  <a:pt x="26900" y="19380"/>
                </a:lnTo>
                <a:lnTo>
                  <a:pt x="26850" y="19350"/>
                </a:lnTo>
                <a:lnTo>
                  <a:pt x="26840" y="19310"/>
                </a:lnTo>
                <a:lnTo>
                  <a:pt x="26880" y="19230"/>
                </a:lnTo>
                <a:lnTo>
                  <a:pt x="26840" y="19220"/>
                </a:lnTo>
                <a:lnTo>
                  <a:pt x="26810" y="19200"/>
                </a:lnTo>
                <a:lnTo>
                  <a:pt x="26800" y="19160"/>
                </a:lnTo>
                <a:lnTo>
                  <a:pt x="26820" y="19120"/>
                </a:lnTo>
                <a:lnTo>
                  <a:pt x="26840" y="19150"/>
                </a:lnTo>
                <a:lnTo>
                  <a:pt x="26860" y="19160"/>
                </a:lnTo>
                <a:lnTo>
                  <a:pt x="26870" y="19140"/>
                </a:lnTo>
                <a:lnTo>
                  <a:pt x="26890" y="19080"/>
                </a:lnTo>
                <a:lnTo>
                  <a:pt x="26900" y="19070"/>
                </a:lnTo>
                <a:lnTo>
                  <a:pt x="26930" y="19080"/>
                </a:lnTo>
                <a:lnTo>
                  <a:pt x="27070" y="19050"/>
                </a:lnTo>
                <a:lnTo>
                  <a:pt x="27110" y="19020"/>
                </a:lnTo>
                <a:lnTo>
                  <a:pt x="27100" y="18960"/>
                </a:lnTo>
                <a:lnTo>
                  <a:pt x="27040" y="18980"/>
                </a:lnTo>
                <a:lnTo>
                  <a:pt x="26870" y="18910"/>
                </a:lnTo>
                <a:lnTo>
                  <a:pt x="26800" y="18920"/>
                </a:lnTo>
                <a:lnTo>
                  <a:pt x="26840" y="18950"/>
                </a:lnTo>
                <a:lnTo>
                  <a:pt x="26820" y="18970"/>
                </a:lnTo>
                <a:lnTo>
                  <a:pt x="26780" y="18960"/>
                </a:lnTo>
                <a:lnTo>
                  <a:pt x="26690" y="18900"/>
                </a:lnTo>
                <a:lnTo>
                  <a:pt x="26640" y="18880"/>
                </a:lnTo>
                <a:lnTo>
                  <a:pt x="26440" y="18830"/>
                </a:lnTo>
                <a:lnTo>
                  <a:pt x="26340" y="18820"/>
                </a:lnTo>
                <a:lnTo>
                  <a:pt x="26240" y="18830"/>
                </a:lnTo>
                <a:lnTo>
                  <a:pt x="26130" y="18850"/>
                </a:lnTo>
                <a:lnTo>
                  <a:pt x="26130" y="18830"/>
                </a:lnTo>
                <a:lnTo>
                  <a:pt x="26160" y="18820"/>
                </a:lnTo>
                <a:lnTo>
                  <a:pt x="26250" y="18780"/>
                </a:lnTo>
                <a:lnTo>
                  <a:pt x="26230" y="18740"/>
                </a:lnTo>
                <a:lnTo>
                  <a:pt x="26220" y="18710"/>
                </a:lnTo>
                <a:lnTo>
                  <a:pt x="26210" y="18680"/>
                </a:lnTo>
                <a:lnTo>
                  <a:pt x="26210" y="18640"/>
                </a:lnTo>
                <a:lnTo>
                  <a:pt x="26200" y="18600"/>
                </a:lnTo>
                <a:lnTo>
                  <a:pt x="26160" y="18580"/>
                </a:lnTo>
                <a:lnTo>
                  <a:pt x="26130" y="18580"/>
                </a:lnTo>
                <a:lnTo>
                  <a:pt x="26110" y="18620"/>
                </a:lnTo>
                <a:lnTo>
                  <a:pt x="26110" y="18710"/>
                </a:lnTo>
                <a:lnTo>
                  <a:pt x="26100" y="18760"/>
                </a:lnTo>
                <a:lnTo>
                  <a:pt x="26070" y="18810"/>
                </a:lnTo>
                <a:lnTo>
                  <a:pt x="26010" y="18870"/>
                </a:lnTo>
                <a:lnTo>
                  <a:pt x="26060" y="18870"/>
                </a:lnTo>
                <a:lnTo>
                  <a:pt x="26080" y="18880"/>
                </a:lnTo>
                <a:lnTo>
                  <a:pt x="26090" y="18910"/>
                </a:lnTo>
                <a:lnTo>
                  <a:pt x="26090" y="18950"/>
                </a:lnTo>
                <a:lnTo>
                  <a:pt x="26080" y="18990"/>
                </a:lnTo>
                <a:lnTo>
                  <a:pt x="26050" y="19050"/>
                </a:lnTo>
                <a:lnTo>
                  <a:pt x="26030" y="19070"/>
                </a:lnTo>
                <a:lnTo>
                  <a:pt x="26010" y="19040"/>
                </a:lnTo>
                <a:lnTo>
                  <a:pt x="26000" y="19030"/>
                </a:lnTo>
                <a:lnTo>
                  <a:pt x="25930" y="18940"/>
                </a:lnTo>
                <a:lnTo>
                  <a:pt x="25920" y="18930"/>
                </a:lnTo>
                <a:lnTo>
                  <a:pt x="25870" y="18930"/>
                </a:lnTo>
                <a:lnTo>
                  <a:pt x="25850" y="18920"/>
                </a:lnTo>
                <a:lnTo>
                  <a:pt x="25840" y="18900"/>
                </a:lnTo>
                <a:lnTo>
                  <a:pt x="25830" y="18880"/>
                </a:lnTo>
                <a:lnTo>
                  <a:pt x="25820" y="18870"/>
                </a:lnTo>
                <a:lnTo>
                  <a:pt x="25800" y="18850"/>
                </a:lnTo>
                <a:lnTo>
                  <a:pt x="25830" y="18820"/>
                </a:lnTo>
                <a:lnTo>
                  <a:pt x="25850" y="18810"/>
                </a:lnTo>
                <a:lnTo>
                  <a:pt x="25880" y="18810"/>
                </a:lnTo>
                <a:lnTo>
                  <a:pt x="25830" y="18760"/>
                </a:lnTo>
                <a:lnTo>
                  <a:pt x="25770" y="18700"/>
                </a:lnTo>
                <a:lnTo>
                  <a:pt x="25700" y="18670"/>
                </a:lnTo>
                <a:lnTo>
                  <a:pt x="25640" y="18670"/>
                </a:lnTo>
                <a:lnTo>
                  <a:pt x="25580" y="18690"/>
                </a:lnTo>
                <a:lnTo>
                  <a:pt x="25530" y="18750"/>
                </a:lnTo>
                <a:lnTo>
                  <a:pt x="25450" y="18760"/>
                </a:lnTo>
                <a:lnTo>
                  <a:pt x="25400" y="18760"/>
                </a:lnTo>
                <a:lnTo>
                  <a:pt x="25410" y="18730"/>
                </a:lnTo>
                <a:lnTo>
                  <a:pt x="25430" y="18710"/>
                </a:lnTo>
                <a:lnTo>
                  <a:pt x="25400" y="18670"/>
                </a:lnTo>
                <a:lnTo>
                  <a:pt x="25360" y="18650"/>
                </a:lnTo>
                <a:lnTo>
                  <a:pt x="25330" y="18650"/>
                </a:lnTo>
                <a:lnTo>
                  <a:pt x="25290" y="18600"/>
                </a:lnTo>
                <a:lnTo>
                  <a:pt x="25210" y="18580"/>
                </a:lnTo>
                <a:lnTo>
                  <a:pt x="25170" y="18530"/>
                </a:lnTo>
                <a:lnTo>
                  <a:pt x="25130" y="18480"/>
                </a:lnTo>
                <a:lnTo>
                  <a:pt x="25070" y="18400"/>
                </a:lnTo>
                <a:lnTo>
                  <a:pt x="24980" y="18380"/>
                </a:lnTo>
                <a:lnTo>
                  <a:pt x="24940" y="18310"/>
                </a:lnTo>
                <a:lnTo>
                  <a:pt x="24890" y="18250"/>
                </a:lnTo>
                <a:lnTo>
                  <a:pt x="24840" y="18130"/>
                </a:lnTo>
                <a:lnTo>
                  <a:pt x="24740" y="18030"/>
                </a:lnTo>
                <a:lnTo>
                  <a:pt x="24720" y="17880"/>
                </a:lnTo>
                <a:lnTo>
                  <a:pt x="24700" y="17850"/>
                </a:lnTo>
                <a:lnTo>
                  <a:pt x="24690" y="17840"/>
                </a:lnTo>
                <a:lnTo>
                  <a:pt x="24650" y="17850"/>
                </a:lnTo>
                <a:lnTo>
                  <a:pt x="24630" y="17840"/>
                </a:lnTo>
                <a:lnTo>
                  <a:pt x="24620" y="17830"/>
                </a:lnTo>
                <a:lnTo>
                  <a:pt x="24620" y="17810"/>
                </a:lnTo>
                <a:lnTo>
                  <a:pt x="24590" y="17760"/>
                </a:lnTo>
                <a:lnTo>
                  <a:pt x="24580" y="17690"/>
                </a:lnTo>
                <a:lnTo>
                  <a:pt x="24570" y="17660"/>
                </a:lnTo>
                <a:lnTo>
                  <a:pt x="24440" y="17540"/>
                </a:lnTo>
                <a:lnTo>
                  <a:pt x="24400" y="17490"/>
                </a:lnTo>
                <a:lnTo>
                  <a:pt x="24380" y="17420"/>
                </a:lnTo>
                <a:lnTo>
                  <a:pt x="24400" y="17380"/>
                </a:lnTo>
                <a:lnTo>
                  <a:pt x="24430" y="17350"/>
                </a:lnTo>
                <a:lnTo>
                  <a:pt x="24440" y="17290"/>
                </a:lnTo>
                <a:lnTo>
                  <a:pt x="24340" y="17310"/>
                </a:lnTo>
                <a:lnTo>
                  <a:pt x="24220" y="17270"/>
                </a:lnTo>
                <a:lnTo>
                  <a:pt x="24020" y="17200"/>
                </a:lnTo>
                <a:lnTo>
                  <a:pt x="23830" y="17100"/>
                </a:lnTo>
                <a:lnTo>
                  <a:pt x="23760" y="17080"/>
                </a:lnTo>
                <a:lnTo>
                  <a:pt x="23700" y="17060"/>
                </a:lnTo>
                <a:lnTo>
                  <a:pt x="23670" y="17050"/>
                </a:lnTo>
                <a:lnTo>
                  <a:pt x="23620" y="16920"/>
                </a:lnTo>
                <a:lnTo>
                  <a:pt x="23570" y="16790"/>
                </a:lnTo>
                <a:lnTo>
                  <a:pt x="23520" y="16650"/>
                </a:lnTo>
                <a:lnTo>
                  <a:pt x="23060" y="16200"/>
                </a:lnTo>
                <a:lnTo>
                  <a:pt x="23000" y="16110"/>
                </a:lnTo>
                <a:lnTo>
                  <a:pt x="22970" y="16080"/>
                </a:lnTo>
                <a:lnTo>
                  <a:pt x="22990" y="16060"/>
                </a:lnTo>
                <a:lnTo>
                  <a:pt x="23020" y="16060"/>
                </a:lnTo>
                <a:lnTo>
                  <a:pt x="23050" y="16040"/>
                </a:lnTo>
                <a:lnTo>
                  <a:pt x="23110" y="16000"/>
                </a:lnTo>
                <a:lnTo>
                  <a:pt x="23130" y="16000"/>
                </a:lnTo>
                <a:lnTo>
                  <a:pt x="23150" y="16030"/>
                </a:lnTo>
                <a:lnTo>
                  <a:pt x="23170" y="16070"/>
                </a:lnTo>
                <a:lnTo>
                  <a:pt x="23180" y="16090"/>
                </a:lnTo>
                <a:lnTo>
                  <a:pt x="23210" y="16100"/>
                </a:lnTo>
                <a:lnTo>
                  <a:pt x="23230" y="16090"/>
                </a:lnTo>
                <a:lnTo>
                  <a:pt x="23240" y="16060"/>
                </a:lnTo>
                <a:lnTo>
                  <a:pt x="23240" y="16020"/>
                </a:lnTo>
                <a:lnTo>
                  <a:pt x="23240" y="15990"/>
                </a:lnTo>
                <a:lnTo>
                  <a:pt x="23210" y="15930"/>
                </a:lnTo>
                <a:lnTo>
                  <a:pt x="23160" y="15930"/>
                </a:lnTo>
                <a:lnTo>
                  <a:pt x="23110" y="15940"/>
                </a:lnTo>
                <a:lnTo>
                  <a:pt x="23040" y="15930"/>
                </a:lnTo>
                <a:lnTo>
                  <a:pt x="22960" y="15860"/>
                </a:lnTo>
                <a:lnTo>
                  <a:pt x="22920" y="15800"/>
                </a:lnTo>
                <a:lnTo>
                  <a:pt x="22820" y="15760"/>
                </a:lnTo>
                <a:lnTo>
                  <a:pt x="22740" y="15740"/>
                </a:lnTo>
                <a:lnTo>
                  <a:pt x="22730" y="15670"/>
                </a:lnTo>
                <a:lnTo>
                  <a:pt x="22690" y="15660"/>
                </a:lnTo>
                <a:lnTo>
                  <a:pt x="22690" y="15620"/>
                </a:lnTo>
                <a:lnTo>
                  <a:pt x="22650" y="15580"/>
                </a:lnTo>
                <a:lnTo>
                  <a:pt x="22590" y="15530"/>
                </a:lnTo>
                <a:lnTo>
                  <a:pt x="22570" y="15480"/>
                </a:lnTo>
                <a:lnTo>
                  <a:pt x="22540" y="15440"/>
                </a:lnTo>
                <a:lnTo>
                  <a:pt x="22530" y="15420"/>
                </a:lnTo>
                <a:lnTo>
                  <a:pt x="22500" y="15410"/>
                </a:lnTo>
                <a:lnTo>
                  <a:pt x="22460" y="15400"/>
                </a:lnTo>
                <a:lnTo>
                  <a:pt x="22400" y="15400"/>
                </a:lnTo>
                <a:lnTo>
                  <a:pt x="22350" y="15390"/>
                </a:lnTo>
                <a:lnTo>
                  <a:pt x="22340" y="15370"/>
                </a:lnTo>
                <a:lnTo>
                  <a:pt x="22370" y="15350"/>
                </a:lnTo>
                <a:lnTo>
                  <a:pt x="22390" y="15320"/>
                </a:lnTo>
                <a:lnTo>
                  <a:pt x="22380" y="15290"/>
                </a:lnTo>
                <a:lnTo>
                  <a:pt x="22380" y="15260"/>
                </a:lnTo>
                <a:lnTo>
                  <a:pt x="22340" y="15130"/>
                </a:lnTo>
                <a:lnTo>
                  <a:pt x="22330" y="15050"/>
                </a:lnTo>
                <a:lnTo>
                  <a:pt x="22290" y="15040"/>
                </a:lnTo>
                <a:lnTo>
                  <a:pt x="22300" y="15010"/>
                </a:lnTo>
                <a:lnTo>
                  <a:pt x="22330" y="14960"/>
                </a:lnTo>
                <a:lnTo>
                  <a:pt x="22350" y="14920"/>
                </a:lnTo>
                <a:lnTo>
                  <a:pt x="22350" y="14890"/>
                </a:lnTo>
                <a:lnTo>
                  <a:pt x="22320" y="14820"/>
                </a:lnTo>
                <a:lnTo>
                  <a:pt x="22270" y="14760"/>
                </a:lnTo>
                <a:lnTo>
                  <a:pt x="22280" y="14730"/>
                </a:lnTo>
                <a:lnTo>
                  <a:pt x="22230" y="14690"/>
                </a:lnTo>
                <a:lnTo>
                  <a:pt x="22180" y="14660"/>
                </a:lnTo>
                <a:lnTo>
                  <a:pt x="22220" y="14530"/>
                </a:lnTo>
                <a:lnTo>
                  <a:pt x="22220" y="14450"/>
                </a:lnTo>
                <a:lnTo>
                  <a:pt x="22180" y="14360"/>
                </a:lnTo>
                <a:lnTo>
                  <a:pt x="22140" y="14250"/>
                </a:lnTo>
                <a:lnTo>
                  <a:pt x="22070" y="14200"/>
                </a:lnTo>
                <a:lnTo>
                  <a:pt x="21930" y="14200"/>
                </a:lnTo>
                <a:lnTo>
                  <a:pt x="21900" y="14210"/>
                </a:lnTo>
                <a:lnTo>
                  <a:pt x="21880" y="14230"/>
                </a:lnTo>
                <a:lnTo>
                  <a:pt x="21870" y="14240"/>
                </a:lnTo>
                <a:lnTo>
                  <a:pt x="21880" y="14270"/>
                </a:lnTo>
                <a:lnTo>
                  <a:pt x="21870" y="14310"/>
                </a:lnTo>
                <a:lnTo>
                  <a:pt x="21850" y="14290"/>
                </a:lnTo>
                <a:lnTo>
                  <a:pt x="21800" y="14230"/>
                </a:lnTo>
                <a:lnTo>
                  <a:pt x="21700" y="14190"/>
                </a:lnTo>
                <a:lnTo>
                  <a:pt x="21650" y="14150"/>
                </a:lnTo>
                <a:lnTo>
                  <a:pt x="21620" y="14050"/>
                </a:lnTo>
                <a:lnTo>
                  <a:pt x="21660" y="13950"/>
                </a:lnTo>
                <a:lnTo>
                  <a:pt x="21720" y="13820"/>
                </a:lnTo>
                <a:lnTo>
                  <a:pt x="21740" y="13760"/>
                </a:lnTo>
                <a:lnTo>
                  <a:pt x="21740" y="13680"/>
                </a:lnTo>
                <a:lnTo>
                  <a:pt x="21720" y="13640"/>
                </a:lnTo>
                <a:lnTo>
                  <a:pt x="21660" y="13630"/>
                </a:lnTo>
                <a:lnTo>
                  <a:pt x="21620" y="13600"/>
                </a:lnTo>
                <a:lnTo>
                  <a:pt x="21590" y="13570"/>
                </a:lnTo>
                <a:lnTo>
                  <a:pt x="21600" y="13500"/>
                </a:lnTo>
                <a:lnTo>
                  <a:pt x="21590" y="13440"/>
                </a:lnTo>
                <a:lnTo>
                  <a:pt x="21490" y="13350"/>
                </a:lnTo>
                <a:lnTo>
                  <a:pt x="21380" y="13250"/>
                </a:lnTo>
                <a:lnTo>
                  <a:pt x="21300" y="13060"/>
                </a:lnTo>
                <a:lnTo>
                  <a:pt x="21290" y="13020"/>
                </a:lnTo>
                <a:lnTo>
                  <a:pt x="21270" y="12980"/>
                </a:lnTo>
                <a:lnTo>
                  <a:pt x="21220" y="12990"/>
                </a:lnTo>
                <a:lnTo>
                  <a:pt x="21160" y="12920"/>
                </a:lnTo>
                <a:lnTo>
                  <a:pt x="21140" y="12870"/>
                </a:lnTo>
                <a:lnTo>
                  <a:pt x="21120" y="12740"/>
                </a:lnTo>
                <a:lnTo>
                  <a:pt x="21080" y="12670"/>
                </a:lnTo>
                <a:lnTo>
                  <a:pt x="21030" y="12610"/>
                </a:lnTo>
                <a:lnTo>
                  <a:pt x="21000" y="12560"/>
                </a:lnTo>
                <a:lnTo>
                  <a:pt x="20940" y="12370"/>
                </a:lnTo>
                <a:lnTo>
                  <a:pt x="20910" y="12320"/>
                </a:lnTo>
                <a:lnTo>
                  <a:pt x="20860" y="12290"/>
                </a:lnTo>
                <a:lnTo>
                  <a:pt x="20840" y="12300"/>
                </a:lnTo>
                <a:lnTo>
                  <a:pt x="20790" y="12280"/>
                </a:lnTo>
                <a:lnTo>
                  <a:pt x="20730" y="12310"/>
                </a:lnTo>
                <a:lnTo>
                  <a:pt x="20690" y="12280"/>
                </a:lnTo>
                <a:lnTo>
                  <a:pt x="20670" y="12230"/>
                </a:lnTo>
                <a:lnTo>
                  <a:pt x="20710" y="12180"/>
                </a:lnTo>
                <a:lnTo>
                  <a:pt x="20690" y="12120"/>
                </a:lnTo>
                <a:lnTo>
                  <a:pt x="20720" y="12020"/>
                </a:lnTo>
                <a:lnTo>
                  <a:pt x="20730" y="11940"/>
                </a:lnTo>
                <a:lnTo>
                  <a:pt x="20710" y="11890"/>
                </a:lnTo>
                <a:lnTo>
                  <a:pt x="20680" y="11850"/>
                </a:lnTo>
                <a:lnTo>
                  <a:pt x="20650" y="11790"/>
                </a:lnTo>
                <a:lnTo>
                  <a:pt x="20650" y="11730"/>
                </a:lnTo>
                <a:lnTo>
                  <a:pt x="20670" y="11550"/>
                </a:lnTo>
                <a:lnTo>
                  <a:pt x="20670" y="11370"/>
                </a:lnTo>
                <a:lnTo>
                  <a:pt x="20630" y="11280"/>
                </a:lnTo>
                <a:lnTo>
                  <a:pt x="20590" y="11220"/>
                </a:lnTo>
                <a:lnTo>
                  <a:pt x="20540" y="11170"/>
                </a:lnTo>
                <a:lnTo>
                  <a:pt x="20510" y="11130"/>
                </a:lnTo>
                <a:lnTo>
                  <a:pt x="20450" y="11090"/>
                </a:lnTo>
                <a:lnTo>
                  <a:pt x="20430" y="11090"/>
                </a:lnTo>
                <a:lnTo>
                  <a:pt x="20400" y="11080"/>
                </a:lnTo>
                <a:lnTo>
                  <a:pt x="20370" y="11110"/>
                </a:lnTo>
                <a:lnTo>
                  <a:pt x="20360" y="11090"/>
                </a:lnTo>
                <a:lnTo>
                  <a:pt x="20390" y="11030"/>
                </a:lnTo>
                <a:lnTo>
                  <a:pt x="20400" y="10920"/>
                </a:lnTo>
                <a:lnTo>
                  <a:pt x="20390" y="10780"/>
                </a:lnTo>
                <a:lnTo>
                  <a:pt x="20370" y="10650"/>
                </a:lnTo>
                <a:lnTo>
                  <a:pt x="20330" y="10560"/>
                </a:lnTo>
                <a:lnTo>
                  <a:pt x="20200" y="10410"/>
                </a:lnTo>
                <a:lnTo>
                  <a:pt x="20000" y="10210"/>
                </a:lnTo>
                <a:lnTo>
                  <a:pt x="19840" y="9960"/>
                </a:lnTo>
                <a:lnTo>
                  <a:pt x="19730" y="9750"/>
                </a:lnTo>
                <a:lnTo>
                  <a:pt x="19630" y="9380"/>
                </a:lnTo>
                <a:lnTo>
                  <a:pt x="19590" y="9280"/>
                </a:lnTo>
                <a:lnTo>
                  <a:pt x="19640" y="9180"/>
                </a:lnTo>
                <a:lnTo>
                  <a:pt x="19670" y="8960"/>
                </a:lnTo>
                <a:lnTo>
                  <a:pt x="19680" y="8830"/>
                </a:lnTo>
                <a:lnTo>
                  <a:pt x="19670" y="8720"/>
                </a:lnTo>
                <a:lnTo>
                  <a:pt x="19580" y="8480"/>
                </a:lnTo>
                <a:lnTo>
                  <a:pt x="19580" y="8430"/>
                </a:lnTo>
                <a:lnTo>
                  <a:pt x="19600" y="8430"/>
                </a:lnTo>
                <a:lnTo>
                  <a:pt x="19620" y="8460"/>
                </a:lnTo>
                <a:lnTo>
                  <a:pt x="19630" y="8500"/>
                </a:lnTo>
                <a:lnTo>
                  <a:pt x="19660" y="8570"/>
                </a:lnTo>
                <a:lnTo>
                  <a:pt x="19700" y="8680"/>
                </a:lnTo>
                <a:lnTo>
                  <a:pt x="19720" y="8690"/>
                </a:lnTo>
                <a:lnTo>
                  <a:pt x="19740" y="8660"/>
                </a:lnTo>
                <a:lnTo>
                  <a:pt x="19800" y="8550"/>
                </a:lnTo>
                <a:lnTo>
                  <a:pt x="19800" y="8390"/>
                </a:lnTo>
                <a:lnTo>
                  <a:pt x="19800" y="8240"/>
                </a:lnTo>
                <a:lnTo>
                  <a:pt x="19820" y="8130"/>
                </a:lnTo>
                <a:lnTo>
                  <a:pt x="19760" y="8070"/>
                </a:lnTo>
                <a:lnTo>
                  <a:pt x="19690" y="7970"/>
                </a:lnTo>
                <a:lnTo>
                  <a:pt x="19620" y="7920"/>
                </a:lnTo>
                <a:lnTo>
                  <a:pt x="19540" y="7920"/>
                </a:lnTo>
                <a:lnTo>
                  <a:pt x="19540" y="7950"/>
                </a:lnTo>
                <a:lnTo>
                  <a:pt x="19590" y="7970"/>
                </a:lnTo>
                <a:lnTo>
                  <a:pt x="19620" y="7990"/>
                </a:lnTo>
                <a:lnTo>
                  <a:pt x="19610" y="8020"/>
                </a:lnTo>
                <a:lnTo>
                  <a:pt x="19560" y="8000"/>
                </a:lnTo>
                <a:lnTo>
                  <a:pt x="19510" y="7970"/>
                </a:lnTo>
                <a:lnTo>
                  <a:pt x="19390" y="7900"/>
                </a:lnTo>
                <a:lnTo>
                  <a:pt x="19360" y="7820"/>
                </a:lnTo>
                <a:lnTo>
                  <a:pt x="19320" y="7780"/>
                </a:lnTo>
                <a:lnTo>
                  <a:pt x="19290" y="7690"/>
                </a:lnTo>
                <a:lnTo>
                  <a:pt x="19250" y="7690"/>
                </a:lnTo>
                <a:lnTo>
                  <a:pt x="19210" y="7710"/>
                </a:lnTo>
                <a:lnTo>
                  <a:pt x="19170" y="7720"/>
                </a:lnTo>
                <a:lnTo>
                  <a:pt x="19200" y="7770"/>
                </a:lnTo>
                <a:lnTo>
                  <a:pt x="19230" y="7790"/>
                </a:lnTo>
                <a:lnTo>
                  <a:pt x="19270" y="7810"/>
                </a:lnTo>
                <a:lnTo>
                  <a:pt x="19300" y="7830"/>
                </a:lnTo>
                <a:lnTo>
                  <a:pt x="19260" y="7840"/>
                </a:lnTo>
                <a:lnTo>
                  <a:pt x="19160" y="7810"/>
                </a:lnTo>
                <a:lnTo>
                  <a:pt x="18710" y="7730"/>
                </a:lnTo>
                <a:lnTo>
                  <a:pt x="18570" y="7690"/>
                </a:lnTo>
                <a:lnTo>
                  <a:pt x="18380" y="7660"/>
                </a:lnTo>
                <a:lnTo>
                  <a:pt x="18350" y="7590"/>
                </a:lnTo>
                <a:lnTo>
                  <a:pt x="18280" y="7570"/>
                </a:lnTo>
                <a:lnTo>
                  <a:pt x="18170" y="7560"/>
                </a:lnTo>
                <a:lnTo>
                  <a:pt x="18110" y="7510"/>
                </a:lnTo>
                <a:lnTo>
                  <a:pt x="18130" y="7490"/>
                </a:lnTo>
                <a:lnTo>
                  <a:pt x="18180" y="7490"/>
                </a:lnTo>
                <a:lnTo>
                  <a:pt x="18210" y="7470"/>
                </a:lnTo>
                <a:lnTo>
                  <a:pt x="18180" y="7370"/>
                </a:lnTo>
                <a:lnTo>
                  <a:pt x="18130" y="7190"/>
                </a:lnTo>
                <a:lnTo>
                  <a:pt x="18140" y="7090"/>
                </a:lnTo>
                <a:lnTo>
                  <a:pt x="18060" y="6980"/>
                </a:lnTo>
                <a:lnTo>
                  <a:pt x="17910" y="6870"/>
                </a:lnTo>
                <a:lnTo>
                  <a:pt x="17780" y="6810"/>
                </a:lnTo>
                <a:lnTo>
                  <a:pt x="17730" y="6760"/>
                </a:lnTo>
                <a:lnTo>
                  <a:pt x="17650" y="6760"/>
                </a:lnTo>
                <a:lnTo>
                  <a:pt x="17520" y="6690"/>
                </a:lnTo>
                <a:lnTo>
                  <a:pt x="17440" y="6650"/>
                </a:lnTo>
                <a:lnTo>
                  <a:pt x="17420" y="6590"/>
                </a:lnTo>
                <a:lnTo>
                  <a:pt x="17340" y="6620"/>
                </a:lnTo>
                <a:lnTo>
                  <a:pt x="17300" y="6630"/>
                </a:lnTo>
                <a:lnTo>
                  <a:pt x="17260" y="6630"/>
                </a:lnTo>
                <a:lnTo>
                  <a:pt x="17210" y="6580"/>
                </a:lnTo>
                <a:lnTo>
                  <a:pt x="17190" y="6450"/>
                </a:lnTo>
                <a:lnTo>
                  <a:pt x="17150" y="6420"/>
                </a:lnTo>
                <a:lnTo>
                  <a:pt x="17140" y="6470"/>
                </a:lnTo>
                <a:lnTo>
                  <a:pt x="17140" y="6650"/>
                </a:lnTo>
                <a:lnTo>
                  <a:pt x="17140" y="6680"/>
                </a:lnTo>
                <a:lnTo>
                  <a:pt x="17160" y="6710"/>
                </a:lnTo>
                <a:lnTo>
                  <a:pt x="17180" y="6710"/>
                </a:lnTo>
                <a:lnTo>
                  <a:pt x="17200" y="6710"/>
                </a:lnTo>
                <a:lnTo>
                  <a:pt x="17200" y="6700"/>
                </a:lnTo>
                <a:lnTo>
                  <a:pt x="17230" y="6740"/>
                </a:lnTo>
                <a:lnTo>
                  <a:pt x="17220" y="6750"/>
                </a:lnTo>
                <a:lnTo>
                  <a:pt x="17190" y="6760"/>
                </a:lnTo>
                <a:lnTo>
                  <a:pt x="17150" y="6820"/>
                </a:lnTo>
                <a:lnTo>
                  <a:pt x="17140" y="6860"/>
                </a:lnTo>
                <a:lnTo>
                  <a:pt x="17110" y="6880"/>
                </a:lnTo>
                <a:lnTo>
                  <a:pt x="17070" y="6890"/>
                </a:lnTo>
                <a:lnTo>
                  <a:pt x="17060" y="6920"/>
                </a:lnTo>
                <a:lnTo>
                  <a:pt x="17040" y="6940"/>
                </a:lnTo>
                <a:lnTo>
                  <a:pt x="17030" y="6960"/>
                </a:lnTo>
                <a:lnTo>
                  <a:pt x="17000" y="7000"/>
                </a:lnTo>
                <a:lnTo>
                  <a:pt x="16880" y="7000"/>
                </a:lnTo>
                <a:lnTo>
                  <a:pt x="16750" y="7000"/>
                </a:lnTo>
                <a:lnTo>
                  <a:pt x="16630" y="6990"/>
                </a:lnTo>
                <a:lnTo>
                  <a:pt x="16490" y="6930"/>
                </a:lnTo>
                <a:lnTo>
                  <a:pt x="16420" y="6870"/>
                </a:lnTo>
                <a:lnTo>
                  <a:pt x="16340" y="6840"/>
                </a:lnTo>
                <a:lnTo>
                  <a:pt x="16260" y="6800"/>
                </a:lnTo>
                <a:lnTo>
                  <a:pt x="16230" y="6770"/>
                </a:lnTo>
                <a:lnTo>
                  <a:pt x="16190" y="6720"/>
                </a:lnTo>
                <a:lnTo>
                  <a:pt x="16150" y="6700"/>
                </a:lnTo>
                <a:lnTo>
                  <a:pt x="16150" y="6650"/>
                </a:lnTo>
                <a:lnTo>
                  <a:pt x="16050" y="6610"/>
                </a:lnTo>
                <a:lnTo>
                  <a:pt x="15900" y="6520"/>
                </a:lnTo>
                <a:lnTo>
                  <a:pt x="15850" y="6480"/>
                </a:lnTo>
                <a:lnTo>
                  <a:pt x="15800" y="6470"/>
                </a:lnTo>
                <a:lnTo>
                  <a:pt x="15760" y="6410"/>
                </a:lnTo>
                <a:lnTo>
                  <a:pt x="15670" y="6380"/>
                </a:lnTo>
                <a:lnTo>
                  <a:pt x="15530" y="6240"/>
                </a:lnTo>
                <a:lnTo>
                  <a:pt x="15410" y="6090"/>
                </a:lnTo>
                <a:lnTo>
                  <a:pt x="15350" y="6080"/>
                </a:lnTo>
                <a:lnTo>
                  <a:pt x="15140" y="6080"/>
                </a:lnTo>
                <a:lnTo>
                  <a:pt x="15120" y="6080"/>
                </a:lnTo>
                <a:lnTo>
                  <a:pt x="15090" y="6060"/>
                </a:lnTo>
                <a:lnTo>
                  <a:pt x="15040" y="6000"/>
                </a:lnTo>
                <a:lnTo>
                  <a:pt x="15030" y="5990"/>
                </a:lnTo>
                <a:lnTo>
                  <a:pt x="15000" y="5980"/>
                </a:lnTo>
                <a:lnTo>
                  <a:pt x="14940" y="5930"/>
                </a:lnTo>
                <a:lnTo>
                  <a:pt x="14910" y="5920"/>
                </a:lnTo>
                <a:lnTo>
                  <a:pt x="14810" y="5910"/>
                </a:lnTo>
                <a:lnTo>
                  <a:pt x="14780" y="5900"/>
                </a:lnTo>
                <a:lnTo>
                  <a:pt x="14740" y="5860"/>
                </a:lnTo>
                <a:lnTo>
                  <a:pt x="14670" y="5750"/>
                </a:lnTo>
                <a:lnTo>
                  <a:pt x="14630" y="5730"/>
                </a:lnTo>
                <a:lnTo>
                  <a:pt x="14570" y="5720"/>
                </a:lnTo>
                <a:lnTo>
                  <a:pt x="14410" y="5590"/>
                </a:lnTo>
                <a:lnTo>
                  <a:pt x="14400" y="5520"/>
                </a:lnTo>
                <a:lnTo>
                  <a:pt x="14400" y="5440"/>
                </a:lnTo>
                <a:lnTo>
                  <a:pt x="14400" y="5360"/>
                </a:lnTo>
                <a:lnTo>
                  <a:pt x="14410" y="5270"/>
                </a:lnTo>
                <a:lnTo>
                  <a:pt x="14410" y="5220"/>
                </a:lnTo>
                <a:lnTo>
                  <a:pt x="14400" y="5180"/>
                </a:lnTo>
                <a:lnTo>
                  <a:pt x="14380" y="5140"/>
                </a:lnTo>
                <a:lnTo>
                  <a:pt x="14360" y="5100"/>
                </a:lnTo>
                <a:lnTo>
                  <a:pt x="14340" y="5080"/>
                </a:lnTo>
                <a:lnTo>
                  <a:pt x="14310" y="5060"/>
                </a:lnTo>
                <a:lnTo>
                  <a:pt x="14290" y="5050"/>
                </a:lnTo>
                <a:lnTo>
                  <a:pt x="14280" y="5030"/>
                </a:lnTo>
                <a:lnTo>
                  <a:pt x="14270" y="4980"/>
                </a:lnTo>
                <a:lnTo>
                  <a:pt x="14300" y="4930"/>
                </a:lnTo>
                <a:lnTo>
                  <a:pt x="14330" y="4880"/>
                </a:lnTo>
                <a:lnTo>
                  <a:pt x="14340" y="4810"/>
                </a:lnTo>
                <a:lnTo>
                  <a:pt x="14310" y="4670"/>
                </a:lnTo>
                <a:lnTo>
                  <a:pt x="14260" y="4570"/>
                </a:lnTo>
                <a:lnTo>
                  <a:pt x="14200" y="4470"/>
                </a:lnTo>
                <a:lnTo>
                  <a:pt x="14120" y="4370"/>
                </a:lnTo>
                <a:lnTo>
                  <a:pt x="14100" y="4350"/>
                </a:lnTo>
                <a:lnTo>
                  <a:pt x="14110" y="4300"/>
                </a:lnTo>
                <a:lnTo>
                  <a:pt x="14160" y="4230"/>
                </a:lnTo>
                <a:lnTo>
                  <a:pt x="14220" y="4190"/>
                </a:lnTo>
                <a:lnTo>
                  <a:pt x="14270" y="4130"/>
                </a:lnTo>
                <a:lnTo>
                  <a:pt x="14300" y="4050"/>
                </a:lnTo>
                <a:lnTo>
                  <a:pt x="14300" y="3990"/>
                </a:lnTo>
                <a:lnTo>
                  <a:pt x="14300" y="3930"/>
                </a:lnTo>
                <a:lnTo>
                  <a:pt x="14310" y="3870"/>
                </a:lnTo>
                <a:lnTo>
                  <a:pt x="14330" y="3800"/>
                </a:lnTo>
                <a:lnTo>
                  <a:pt x="14370" y="3710"/>
                </a:lnTo>
                <a:lnTo>
                  <a:pt x="14430" y="3650"/>
                </a:lnTo>
                <a:lnTo>
                  <a:pt x="14490" y="3620"/>
                </a:lnTo>
                <a:lnTo>
                  <a:pt x="14640" y="3630"/>
                </a:lnTo>
                <a:lnTo>
                  <a:pt x="14700" y="3620"/>
                </a:lnTo>
                <a:lnTo>
                  <a:pt x="14730" y="3590"/>
                </a:lnTo>
                <a:close/>
                <a:moveTo>
                  <a:pt x="28440" y="21500"/>
                </a:moveTo>
                <a:lnTo>
                  <a:pt x="28460" y="21500"/>
                </a:lnTo>
                <a:lnTo>
                  <a:pt x="28520" y="21520"/>
                </a:lnTo>
                <a:lnTo>
                  <a:pt x="28610" y="21560"/>
                </a:lnTo>
                <a:lnTo>
                  <a:pt x="28690" y="21620"/>
                </a:lnTo>
                <a:lnTo>
                  <a:pt x="28750" y="21720"/>
                </a:lnTo>
                <a:lnTo>
                  <a:pt x="28730" y="21720"/>
                </a:lnTo>
                <a:lnTo>
                  <a:pt x="28660" y="21630"/>
                </a:lnTo>
                <a:lnTo>
                  <a:pt x="28590" y="21580"/>
                </a:lnTo>
                <a:lnTo>
                  <a:pt x="28520" y="21540"/>
                </a:lnTo>
                <a:lnTo>
                  <a:pt x="28470" y="21530"/>
                </a:lnTo>
                <a:lnTo>
                  <a:pt x="28440" y="21500"/>
                </a:lnTo>
                <a:close/>
                <a:moveTo>
                  <a:pt x="26840" y="20760"/>
                </a:moveTo>
                <a:lnTo>
                  <a:pt x="26830" y="20630"/>
                </a:lnTo>
                <a:lnTo>
                  <a:pt x="26830" y="20550"/>
                </a:lnTo>
                <a:lnTo>
                  <a:pt x="26850" y="20480"/>
                </a:lnTo>
                <a:lnTo>
                  <a:pt x="26870" y="20440"/>
                </a:lnTo>
                <a:lnTo>
                  <a:pt x="26850" y="20570"/>
                </a:lnTo>
                <a:lnTo>
                  <a:pt x="26860" y="20710"/>
                </a:lnTo>
                <a:lnTo>
                  <a:pt x="26920" y="20770"/>
                </a:lnTo>
                <a:lnTo>
                  <a:pt x="27050" y="20820"/>
                </a:lnTo>
                <a:lnTo>
                  <a:pt x="27040" y="20870"/>
                </a:lnTo>
                <a:lnTo>
                  <a:pt x="26880" y="20810"/>
                </a:lnTo>
                <a:lnTo>
                  <a:pt x="26840" y="20760"/>
                </a:lnTo>
                <a:close/>
                <a:moveTo>
                  <a:pt x="22040" y="16040"/>
                </a:moveTo>
                <a:lnTo>
                  <a:pt x="22000" y="16060"/>
                </a:lnTo>
                <a:lnTo>
                  <a:pt x="21940" y="16110"/>
                </a:lnTo>
                <a:lnTo>
                  <a:pt x="21890" y="16060"/>
                </a:lnTo>
                <a:lnTo>
                  <a:pt x="21840" y="16050"/>
                </a:lnTo>
                <a:lnTo>
                  <a:pt x="21800" y="16070"/>
                </a:lnTo>
                <a:lnTo>
                  <a:pt x="21770" y="16030"/>
                </a:lnTo>
                <a:lnTo>
                  <a:pt x="21730" y="16020"/>
                </a:lnTo>
                <a:lnTo>
                  <a:pt x="21680" y="15960"/>
                </a:lnTo>
                <a:lnTo>
                  <a:pt x="21640" y="15940"/>
                </a:lnTo>
                <a:lnTo>
                  <a:pt x="21610" y="15950"/>
                </a:lnTo>
                <a:lnTo>
                  <a:pt x="21580" y="15930"/>
                </a:lnTo>
                <a:lnTo>
                  <a:pt x="21520" y="15940"/>
                </a:lnTo>
                <a:lnTo>
                  <a:pt x="21490" y="15920"/>
                </a:lnTo>
                <a:lnTo>
                  <a:pt x="21490" y="15870"/>
                </a:lnTo>
                <a:lnTo>
                  <a:pt x="21410" y="15860"/>
                </a:lnTo>
                <a:lnTo>
                  <a:pt x="21400" y="15830"/>
                </a:lnTo>
                <a:lnTo>
                  <a:pt x="21330" y="15790"/>
                </a:lnTo>
                <a:lnTo>
                  <a:pt x="21250" y="15750"/>
                </a:lnTo>
                <a:lnTo>
                  <a:pt x="21210" y="15710"/>
                </a:lnTo>
                <a:lnTo>
                  <a:pt x="21180" y="15710"/>
                </a:lnTo>
                <a:lnTo>
                  <a:pt x="21150" y="15690"/>
                </a:lnTo>
                <a:lnTo>
                  <a:pt x="21230" y="15640"/>
                </a:lnTo>
                <a:lnTo>
                  <a:pt x="21320" y="15580"/>
                </a:lnTo>
                <a:lnTo>
                  <a:pt x="21360" y="15520"/>
                </a:lnTo>
                <a:lnTo>
                  <a:pt x="21380" y="15510"/>
                </a:lnTo>
                <a:lnTo>
                  <a:pt x="21390" y="15480"/>
                </a:lnTo>
                <a:lnTo>
                  <a:pt x="21410" y="15440"/>
                </a:lnTo>
                <a:lnTo>
                  <a:pt x="21420" y="15420"/>
                </a:lnTo>
                <a:lnTo>
                  <a:pt x="21430" y="15380"/>
                </a:lnTo>
                <a:lnTo>
                  <a:pt x="21420" y="15340"/>
                </a:lnTo>
                <a:lnTo>
                  <a:pt x="21390" y="15310"/>
                </a:lnTo>
                <a:lnTo>
                  <a:pt x="21380" y="15180"/>
                </a:lnTo>
                <a:lnTo>
                  <a:pt x="21390" y="15030"/>
                </a:lnTo>
                <a:lnTo>
                  <a:pt x="21420" y="14900"/>
                </a:lnTo>
                <a:lnTo>
                  <a:pt x="21450" y="14770"/>
                </a:lnTo>
                <a:lnTo>
                  <a:pt x="21470" y="14730"/>
                </a:lnTo>
                <a:lnTo>
                  <a:pt x="21490" y="14680"/>
                </a:lnTo>
                <a:lnTo>
                  <a:pt x="21530" y="14650"/>
                </a:lnTo>
                <a:lnTo>
                  <a:pt x="21570" y="14620"/>
                </a:lnTo>
                <a:lnTo>
                  <a:pt x="21620" y="14660"/>
                </a:lnTo>
                <a:lnTo>
                  <a:pt x="21680" y="14660"/>
                </a:lnTo>
                <a:lnTo>
                  <a:pt x="21740" y="14610"/>
                </a:lnTo>
                <a:lnTo>
                  <a:pt x="21790" y="14570"/>
                </a:lnTo>
                <a:lnTo>
                  <a:pt x="21840" y="14560"/>
                </a:lnTo>
                <a:lnTo>
                  <a:pt x="21920" y="14560"/>
                </a:lnTo>
                <a:lnTo>
                  <a:pt x="21970" y="14550"/>
                </a:lnTo>
                <a:lnTo>
                  <a:pt x="22000" y="14520"/>
                </a:lnTo>
                <a:lnTo>
                  <a:pt x="22030" y="14490"/>
                </a:lnTo>
                <a:lnTo>
                  <a:pt x="22070" y="14470"/>
                </a:lnTo>
                <a:lnTo>
                  <a:pt x="22060" y="14500"/>
                </a:lnTo>
                <a:lnTo>
                  <a:pt x="22020" y="14540"/>
                </a:lnTo>
                <a:lnTo>
                  <a:pt x="22030" y="14600"/>
                </a:lnTo>
                <a:lnTo>
                  <a:pt x="22070" y="14630"/>
                </a:lnTo>
                <a:lnTo>
                  <a:pt x="22070" y="14650"/>
                </a:lnTo>
                <a:lnTo>
                  <a:pt x="22060" y="14680"/>
                </a:lnTo>
                <a:lnTo>
                  <a:pt x="22060" y="14710"/>
                </a:lnTo>
                <a:lnTo>
                  <a:pt x="22040" y="14740"/>
                </a:lnTo>
                <a:lnTo>
                  <a:pt x="22060" y="14780"/>
                </a:lnTo>
                <a:lnTo>
                  <a:pt x="22050" y="14830"/>
                </a:lnTo>
                <a:lnTo>
                  <a:pt x="22150" y="14970"/>
                </a:lnTo>
                <a:lnTo>
                  <a:pt x="22270" y="15210"/>
                </a:lnTo>
                <a:lnTo>
                  <a:pt x="22220" y="15330"/>
                </a:lnTo>
                <a:lnTo>
                  <a:pt x="22210" y="15430"/>
                </a:lnTo>
                <a:lnTo>
                  <a:pt x="22170" y="15600"/>
                </a:lnTo>
                <a:lnTo>
                  <a:pt x="22130" y="15640"/>
                </a:lnTo>
                <a:lnTo>
                  <a:pt x="22150" y="15690"/>
                </a:lnTo>
                <a:lnTo>
                  <a:pt x="22100" y="15750"/>
                </a:lnTo>
                <a:lnTo>
                  <a:pt x="22080" y="15820"/>
                </a:lnTo>
                <a:lnTo>
                  <a:pt x="22050" y="15860"/>
                </a:lnTo>
                <a:lnTo>
                  <a:pt x="22040" y="15920"/>
                </a:lnTo>
                <a:lnTo>
                  <a:pt x="22050" y="15990"/>
                </a:lnTo>
                <a:lnTo>
                  <a:pt x="22080" y="16000"/>
                </a:lnTo>
                <a:lnTo>
                  <a:pt x="22100" y="16040"/>
                </a:lnTo>
                <a:lnTo>
                  <a:pt x="22070" y="16060"/>
                </a:lnTo>
                <a:lnTo>
                  <a:pt x="22040" y="16040"/>
                </a:lnTo>
                <a:close/>
                <a:moveTo>
                  <a:pt x="14830" y="5950"/>
                </a:moveTo>
                <a:lnTo>
                  <a:pt x="14920" y="5970"/>
                </a:lnTo>
                <a:lnTo>
                  <a:pt x="15050" y="6080"/>
                </a:lnTo>
                <a:lnTo>
                  <a:pt x="15160" y="6230"/>
                </a:lnTo>
                <a:lnTo>
                  <a:pt x="15210" y="6330"/>
                </a:lnTo>
                <a:lnTo>
                  <a:pt x="15170" y="6330"/>
                </a:lnTo>
                <a:lnTo>
                  <a:pt x="15140" y="6320"/>
                </a:lnTo>
                <a:lnTo>
                  <a:pt x="15110" y="6290"/>
                </a:lnTo>
                <a:lnTo>
                  <a:pt x="15100" y="6260"/>
                </a:lnTo>
                <a:lnTo>
                  <a:pt x="15030" y="6320"/>
                </a:lnTo>
                <a:lnTo>
                  <a:pt x="14900" y="6250"/>
                </a:lnTo>
                <a:lnTo>
                  <a:pt x="14800" y="6110"/>
                </a:lnTo>
                <a:lnTo>
                  <a:pt x="14830" y="5950"/>
                </a:lnTo>
                <a:close/>
                <a:moveTo>
                  <a:pt x="30780" y="24150"/>
                </a:moveTo>
                <a:lnTo>
                  <a:pt x="30790" y="24090"/>
                </a:lnTo>
                <a:lnTo>
                  <a:pt x="30790" y="23920"/>
                </a:lnTo>
                <a:lnTo>
                  <a:pt x="30820" y="23890"/>
                </a:lnTo>
                <a:lnTo>
                  <a:pt x="30880" y="23890"/>
                </a:lnTo>
                <a:lnTo>
                  <a:pt x="30930" y="23910"/>
                </a:lnTo>
                <a:lnTo>
                  <a:pt x="30970" y="23930"/>
                </a:lnTo>
                <a:lnTo>
                  <a:pt x="30990" y="23990"/>
                </a:lnTo>
                <a:lnTo>
                  <a:pt x="30990" y="24010"/>
                </a:lnTo>
                <a:lnTo>
                  <a:pt x="30960" y="24030"/>
                </a:lnTo>
                <a:lnTo>
                  <a:pt x="30910" y="24070"/>
                </a:lnTo>
                <a:lnTo>
                  <a:pt x="30850" y="24110"/>
                </a:lnTo>
                <a:lnTo>
                  <a:pt x="30790" y="24140"/>
                </a:lnTo>
                <a:lnTo>
                  <a:pt x="30780" y="24150"/>
                </a:lnTo>
                <a:close/>
                <a:moveTo>
                  <a:pt x="30600" y="24240"/>
                </a:moveTo>
                <a:lnTo>
                  <a:pt x="30610" y="24210"/>
                </a:lnTo>
                <a:lnTo>
                  <a:pt x="30670" y="24110"/>
                </a:lnTo>
                <a:lnTo>
                  <a:pt x="30680" y="24050"/>
                </a:lnTo>
                <a:lnTo>
                  <a:pt x="30690" y="24020"/>
                </a:lnTo>
                <a:lnTo>
                  <a:pt x="30710" y="24030"/>
                </a:lnTo>
                <a:lnTo>
                  <a:pt x="30720" y="24070"/>
                </a:lnTo>
                <a:lnTo>
                  <a:pt x="30690" y="24140"/>
                </a:lnTo>
                <a:lnTo>
                  <a:pt x="30670" y="24150"/>
                </a:lnTo>
                <a:lnTo>
                  <a:pt x="30650" y="24180"/>
                </a:lnTo>
                <a:lnTo>
                  <a:pt x="30640" y="24200"/>
                </a:lnTo>
                <a:lnTo>
                  <a:pt x="30630" y="24220"/>
                </a:lnTo>
                <a:lnTo>
                  <a:pt x="30620" y="24230"/>
                </a:lnTo>
                <a:lnTo>
                  <a:pt x="30610" y="24230"/>
                </a:lnTo>
                <a:lnTo>
                  <a:pt x="30600" y="24230"/>
                </a:lnTo>
                <a:lnTo>
                  <a:pt x="30600" y="24240"/>
                </a:lnTo>
                <a:close/>
                <a:moveTo>
                  <a:pt x="24580" y="18650"/>
                </a:moveTo>
                <a:lnTo>
                  <a:pt x="24560" y="18620"/>
                </a:lnTo>
                <a:lnTo>
                  <a:pt x="24590" y="18590"/>
                </a:lnTo>
                <a:lnTo>
                  <a:pt x="24630" y="18650"/>
                </a:lnTo>
                <a:lnTo>
                  <a:pt x="24650" y="18700"/>
                </a:lnTo>
                <a:lnTo>
                  <a:pt x="24600" y="18690"/>
                </a:lnTo>
                <a:lnTo>
                  <a:pt x="24580" y="18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