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Sinaloa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Sinalo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31920" y="26820"/>
                </a:moveTo>
                <a:lnTo>
                  <a:pt x="31960" y="26840"/>
                </a:lnTo>
                <a:lnTo>
                  <a:pt x="32020" y="26920"/>
                </a:lnTo>
                <a:lnTo>
                  <a:pt x="32050" y="26950"/>
                </a:lnTo>
                <a:lnTo>
                  <a:pt x="32000" y="26990"/>
                </a:lnTo>
                <a:lnTo>
                  <a:pt x="31910" y="26940"/>
                </a:lnTo>
                <a:lnTo>
                  <a:pt x="31810" y="26880"/>
                </a:lnTo>
                <a:lnTo>
                  <a:pt x="31730" y="26840"/>
                </a:lnTo>
                <a:lnTo>
                  <a:pt x="31710" y="26840"/>
                </a:lnTo>
                <a:lnTo>
                  <a:pt x="31680" y="26830"/>
                </a:lnTo>
                <a:lnTo>
                  <a:pt x="31660" y="26820"/>
                </a:lnTo>
                <a:lnTo>
                  <a:pt x="31630" y="26820"/>
                </a:lnTo>
                <a:lnTo>
                  <a:pt x="31460" y="26820"/>
                </a:lnTo>
                <a:lnTo>
                  <a:pt x="31420" y="26800"/>
                </a:lnTo>
                <a:lnTo>
                  <a:pt x="31400" y="26760"/>
                </a:lnTo>
                <a:lnTo>
                  <a:pt x="31720" y="26760"/>
                </a:lnTo>
                <a:lnTo>
                  <a:pt x="31780" y="26770"/>
                </a:lnTo>
                <a:lnTo>
                  <a:pt x="31920" y="26820"/>
                </a:lnTo>
                <a:close/>
                <a:moveTo>
                  <a:pt x="31040" y="23930"/>
                </a:moveTo>
                <a:lnTo>
                  <a:pt x="31070" y="23880"/>
                </a:lnTo>
                <a:lnTo>
                  <a:pt x="31090" y="23860"/>
                </a:lnTo>
                <a:lnTo>
                  <a:pt x="31100" y="23850"/>
                </a:lnTo>
                <a:lnTo>
                  <a:pt x="31120" y="23840"/>
                </a:lnTo>
                <a:lnTo>
                  <a:pt x="31140" y="23820"/>
                </a:lnTo>
                <a:lnTo>
                  <a:pt x="31430" y="23600"/>
                </a:lnTo>
                <a:lnTo>
                  <a:pt x="31720" y="23370"/>
                </a:lnTo>
                <a:lnTo>
                  <a:pt x="32000" y="23140"/>
                </a:lnTo>
                <a:lnTo>
                  <a:pt x="32280" y="22900"/>
                </a:lnTo>
                <a:lnTo>
                  <a:pt x="32420" y="22780"/>
                </a:lnTo>
                <a:lnTo>
                  <a:pt x="32570" y="22660"/>
                </a:lnTo>
                <a:lnTo>
                  <a:pt x="32710" y="22540"/>
                </a:lnTo>
                <a:lnTo>
                  <a:pt x="32850" y="22420"/>
                </a:lnTo>
                <a:lnTo>
                  <a:pt x="32870" y="22380"/>
                </a:lnTo>
                <a:lnTo>
                  <a:pt x="32880" y="22310"/>
                </a:lnTo>
                <a:lnTo>
                  <a:pt x="32880" y="22230"/>
                </a:lnTo>
                <a:lnTo>
                  <a:pt x="32880" y="22170"/>
                </a:lnTo>
                <a:lnTo>
                  <a:pt x="32900" y="22090"/>
                </a:lnTo>
                <a:lnTo>
                  <a:pt x="32920" y="22010"/>
                </a:lnTo>
                <a:lnTo>
                  <a:pt x="32950" y="21930"/>
                </a:lnTo>
                <a:lnTo>
                  <a:pt x="32970" y="21850"/>
                </a:lnTo>
                <a:lnTo>
                  <a:pt x="33050" y="21780"/>
                </a:lnTo>
                <a:lnTo>
                  <a:pt x="33110" y="21700"/>
                </a:lnTo>
                <a:lnTo>
                  <a:pt x="33180" y="21620"/>
                </a:lnTo>
                <a:lnTo>
                  <a:pt x="33240" y="21540"/>
                </a:lnTo>
                <a:lnTo>
                  <a:pt x="33270" y="21600"/>
                </a:lnTo>
                <a:lnTo>
                  <a:pt x="33340" y="21620"/>
                </a:lnTo>
                <a:lnTo>
                  <a:pt x="33410" y="21620"/>
                </a:lnTo>
                <a:lnTo>
                  <a:pt x="33480" y="21610"/>
                </a:lnTo>
                <a:lnTo>
                  <a:pt x="33540" y="21620"/>
                </a:lnTo>
                <a:lnTo>
                  <a:pt x="33580" y="21650"/>
                </a:lnTo>
                <a:lnTo>
                  <a:pt x="33620" y="21700"/>
                </a:lnTo>
                <a:lnTo>
                  <a:pt x="33650" y="21760"/>
                </a:lnTo>
                <a:lnTo>
                  <a:pt x="33740" y="21880"/>
                </a:lnTo>
                <a:lnTo>
                  <a:pt x="33880" y="21950"/>
                </a:lnTo>
                <a:lnTo>
                  <a:pt x="34040" y="21980"/>
                </a:lnTo>
                <a:lnTo>
                  <a:pt x="34180" y="22010"/>
                </a:lnTo>
                <a:lnTo>
                  <a:pt x="34250" y="22040"/>
                </a:lnTo>
                <a:lnTo>
                  <a:pt x="34270" y="22110"/>
                </a:lnTo>
                <a:lnTo>
                  <a:pt x="34270" y="22200"/>
                </a:lnTo>
                <a:lnTo>
                  <a:pt x="34270" y="22280"/>
                </a:lnTo>
                <a:lnTo>
                  <a:pt x="34310" y="22380"/>
                </a:lnTo>
                <a:lnTo>
                  <a:pt x="34380" y="22480"/>
                </a:lnTo>
                <a:lnTo>
                  <a:pt x="34440" y="22570"/>
                </a:lnTo>
                <a:lnTo>
                  <a:pt x="34500" y="22660"/>
                </a:lnTo>
                <a:lnTo>
                  <a:pt x="34560" y="22730"/>
                </a:lnTo>
                <a:lnTo>
                  <a:pt x="34620" y="22800"/>
                </a:lnTo>
                <a:lnTo>
                  <a:pt x="34680" y="22860"/>
                </a:lnTo>
                <a:lnTo>
                  <a:pt x="34730" y="22920"/>
                </a:lnTo>
                <a:lnTo>
                  <a:pt x="34780" y="23070"/>
                </a:lnTo>
                <a:lnTo>
                  <a:pt x="34810" y="23260"/>
                </a:lnTo>
                <a:lnTo>
                  <a:pt x="34820" y="23460"/>
                </a:lnTo>
                <a:lnTo>
                  <a:pt x="34840" y="23630"/>
                </a:lnTo>
                <a:lnTo>
                  <a:pt x="34860" y="23780"/>
                </a:lnTo>
                <a:lnTo>
                  <a:pt x="34870" y="23920"/>
                </a:lnTo>
                <a:lnTo>
                  <a:pt x="34890" y="24070"/>
                </a:lnTo>
                <a:lnTo>
                  <a:pt x="34910" y="24210"/>
                </a:lnTo>
                <a:lnTo>
                  <a:pt x="34930" y="24300"/>
                </a:lnTo>
                <a:lnTo>
                  <a:pt x="34950" y="24350"/>
                </a:lnTo>
                <a:lnTo>
                  <a:pt x="35000" y="24370"/>
                </a:lnTo>
                <a:lnTo>
                  <a:pt x="35090" y="24390"/>
                </a:lnTo>
                <a:lnTo>
                  <a:pt x="35120" y="24390"/>
                </a:lnTo>
                <a:lnTo>
                  <a:pt x="35150" y="24400"/>
                </a:lnTo>
                <a:lnTo>
                  <a:pt x="35180" y="24410"/>
                </a:lnTo>
                <a:lnTo>
                  <a:pt x="35210" y="24410"/>
                </a:lnTo>
                <a:lnTo>
                  <a:pt x="35410" y="24450"/>
                </a:lnTo>
                <a:lnTo>
                  <a:pt x="35600" y="24500"/>
                </a:lnTo>
                <a:lnTo>
                  <a:pt x="35800" y="24540"/>
                </a:lnTo>
                <a:lnTo>
                  <a:pt x="35990" y="24580"/>
                </a:lnTo>
                <a:lnTo>
                  <a:pt x="36080" y="24600"/>
                </a:lnTo>
                <a:lnTo>
                  <a:pt x="36140" y="24650"/>
                </a:lnTo>
                <a:lnTo>
                  <a:pt x="36190" y="24730"/>
                </a:lnTo>
                <a:lnTo>
                  <a:pt x="36220" y="24820"/>
                </a:lnTo>
                <a:lnTo>
                  <a:pt x="36230" y="24870"/>
                </a:lnTo>
                <a:lnTo>
                  <a:pt x="36240" y="24920"/>
                </a:lnTo>
                <a:lnTo>
                  <a:pt x="36250" y="24970"/>
                </a:lnTo>
                <a:lnTo>
                  <a:pt x="36260" y="25020"/>
                </a:lnTo>
                <a:lnTo>
                  <a:pt x="36270" y="25040"/>
                </a:lnTo>
                <a:lnTo>
                  <a:pt x="36270" y="25070"/>
                </a:lnTo>
                <a:lnTo>
                  <a:pt x="36280" y="25090"/>
                </a:lnTo>
                <a:lnTo>
                  <a:pt x="36280" y="25100"/>
                </a:lnTo>
                <a:lnTo>
                  <a:pt x="36310" y="25130"/>
                </a:lnTo>
                <a:lnTo>
                  <a:pt x="36350" y="25140"/>
                </a:lnTo>
                <a:lnTo>
                  <a:pt x="36380" y="25150"/>
                </a:lnTo>
                <a:lnTo>
                  <a:pt x="36400" y="25190"/>
                </a:lnTo>
                <a:lnTo>
                  <a:pt x="36410" y="25230"/>
                </a:lnTo>
                <a:lnTo>
                  <a:pt x="36420" y="25280"/>
                </a:lnTo>
                <a:lnTo>
                  <a:pt x="36430" y="25320"/>
                </a:lnTo>
                <a:lnTo>
                  <a:pt x="36430" y="25360"/>
                </a:lnTo>
                <a:lnTo>
                  <a:pt x="36440" y="25410"/>
                </a:lnTo>
                <a:lnTo>
                  <a:pt x="36450" y="25430"/>
                </a:lnTo>
                <a:lnTo>
                  <a:pt x="36480" y="25440"/>
                </a:lnTo>
                <a:lnTo>
                  <a:pt x="36520" y="25450"/>
                </a:lnTo>
                <a:lnTo>
                  <a:pt x="36600" y="25490"/>
                </a:lnTo>
                <a:lnTo>
                  <a:pt x="36680" y="25540"/>
                </a:lnTo>
                <a:lnTo>
                  <a:pt x="36750" y="25590"/>
                </a:lnTo>
                <a:lnTo>
                  <a:pt x="36820" y="25650"/>
                </a:lnTo>
                <a:lnTo>
                  <a:pt x="36870" y="25720"/>
                </a:lnTo>
                <a:lnTo>
                  <a:pt x="36910" y="25790"/>
                </a:lnTo>
                <a:lnTo>
                  <a:pt x="36960" y="25860"/>
                </a:lnTo>
                <a:lnTo>
                  <a:pt x="37020" y="25910"/>
                </a:lnTo>
                <a:lnTo>
                  <a:pt x="37110" y="25960"/>
                </a:lnTo>
                <a:lnTo>
                  <a:pt x="37200" y="26010"/>
                </a:lnTo>
                <a:lnTo>
                  <a:pt x="37280" y="26070"/>
                </a:lnTo>
                <a:lnTo>
                  <a:pt x="37360" y="26140"/>
                </a:lnTo>
                <a:lnTo>
                  <a:pt x="37320" y="26190"/>
                </a:lnTo>
                <a:lnTo>
                  <a:pt x="37270" y="26240"/>
                </a:lnTo>
                <a:lnTo>
                  <a:pt x="37220" y="26290"/>
                </a:lnTo>
                <a:lnTo>
                  <a:pt x="37190" y="26350"/>
                </a:lnTo>
                <a:lnTo>
                  <a:pt x="37160" y="26420"/>
                </a:lnTo>
                <a:lnTo>
                  <a:pt x="37110" y="26470"/>
                </a:lnTo>
                <a:lnTo>
                  <a:pt x="37060" y="26520"/>
                </a:lnTo>
                <a:lnTo>
                  <a:pt x="37000" y="26580"/>
                </a:lnTo>
                <a:lnTo>
                  <a:pt x="36940" y="26700"/>
                </a:lnTo>
                <a:lnTo>
                  <a:pt x="36910" y="26840"/>
                </a:lnTo>
                <a:lnTo>
                  <a:pt x="36880" y="26990"/>
                </a:lnTo>
                <a:lnTo>
                  <a:pt x="36860" y="27120"/>
                </a:lnTo>
                <a:lnTo>
                  <a:pt x="36840" y="27270"/>
                </a:lnTo>
                <a:lnTo>
                  <a:pt x="36820" y="27420"/>
                </a:lnTo>
                <a:lnTo>
                  <a:pt x="36820" y="27570"/>
                </a:lnTo>
                <a:lnTo>
                  <a:pt x="36850" y="27720"/>
                </a:lnTo>
                <a:lnTo>
                  <a:pt x="36890" y="27850"/>
                </a:lnTo>
                <a:lnTo>
                  <a:pt x="36930" y="27980"/>
                </a:lnTo>
                <a:lnTo>
                  <a:pt x="36970" y="28120"/>
                </a:lnTo>
                <a:lnTo>
                  <a:pt x="37020" y="28250"/>
                </a:lnTo>
                <a:lnTo>
                  <a:pt x="37040" y="28300"/>
                </a:lnTo>
                <a:lnTo>
                  <a:pt x="37050" y="28370"/>
                </a:lnTo>
                <a:lnTo>
                  <a:pt x="37080" y="28430"/>
                </a:lnTo>
                <a:lnTo>
                  <a:pt x="37110" y="28470"/>
                </a:lnTo>
                <a:lnTo>
                  <a:pt x="37150" y="28500"/>
                </a:lnTo>
                <a:lnTo>
                  <a:pt x="37200" y="28520"/>
                </a:lnTo>
                <a:lnTo>
                  <a:pt x="37250" y="28530"/>
                </a:lnTo>
                <a:lnTo>
                  <a:pt x="37290" y="28560"/>
                </a:lnTo>
                <a:lnTo>
                  <a:pt x="37310" y="28600"/>
                </a:lnTo>
                <a:lnTo>
                  <a:pt x="37320" y="28640"/>
                </a:lnTo>
                <a:lnTo>
                  <a:pt x="37320" y="28680"/>
                </a:lnTo>
                <a:lnTo>
                  <a:pt x="37320" y="28720"/>
                </a:lnTo>
                <a:lnTo>
                  <a:pt x="37340" y="28780"/>
                </a:lnTo>
                <a:lnTo>
                  <a:pt x="37380" y="28810"/>
                </a:lnTo>
                <a:lnTo>
                  <a:pt x="37420" y="28820"/>
                </a:lnTo>
                <a:lnTo>
                  <a:pt x="37470" y="28830"/>
                </a:lnTo>
                <a:lnTo>
                  <a:pt x="37520" y="28830"/>
                </a:lnTo>
                <a:lnTo>
                  <a:pt x="37560" y="28830"/>
                </a:lnTo>
                <a:lnTo>
                  <a:pt x="37600" y="28840"/>
                </a:lnTo>
                <a:lnTo>
                  <a:pt x="37640" y="28870"/>
                </a:lnTo>
                <a:lnTo>
                  <a:pt x="37670" y="28930"/>
                </a:lnTo>
                <a:lnTo>
                  <a:pt x="37690" y="28980"/>
                </a:lnTo>
                <a:lnTo>
                  <a:pt x="37730" y="29020"/>
                </a:lnTo>
                <a:lnTo>
                  <a:pt x="37780" y="29050"/>
                </a:lnTo>
                <a:lnTo>
                  <a:pt x="37880" y="29110"/>
                </a:lnTo>
                <a:lnTo>
                  <a:pt x="37940" y="29210"/>
                </a:lnTo>
                <a:lnTo>
                  <a:pt x="37980" y="29330"/>
                </a:lnTo>
                <a:lnTo>
                  <a:pt x="38040" y="29440"/>
                </a:lnTo>
                <a:lnTo>
                  <a:pt x="38080" y="29480"/>
                </a:lnTo>
                <a:lnTo>
                  <a:pt x="38120" y="29510"/>
                </a:lnTo>
                <a:lnTo>
                  <a:pt x="38140" y="29550"/>
                </a:lnTo>
                <a:lnTo>
                  <a:pt x="38170" y="29600"/>
                </a:lnTo>
                <a:lnTo>
                  <a:pt x="38180" y="29640"/>
                </a:lnTo>
                <a:lnTo>
                  <a:pt x="38200" y="29680"/>
                </a:lnTo>
                <a:lnTo>
                  <a:pt x="38220" y="29720"/>
                </a:lnTo>
                <a:lnTo>
                  <a:pt x="38240" y="29750"/>
                </a:lnTo>
                <a:lnTo>
                  <a:pt x="38270" y="29810"/>
                </a:lnTo>
                <a:lnTo>
                  <a:pt x="38290" y="29860"/>
                </a:lnTo>
                <a:lnTo>
                  <a:pt x="38300" y="29910"/>
                </a:lnTo>
                <a:lnTo>
                  <a:pt x="38300" y="29980"/>
                </a:lnTo>
                <a:lnTo>
                  <a:pt x="38300" y="30030"/>
                </a:lnTo>
                <a:lnTo>
                  <a:pt x="38300" y="30080"/>
                </a:lnTo>
                <a:lnTo>
                  <a:pt x="38310" y="30130"/>
                </a:lnTo>
                <a:lnTo>
                  <a:pt x="38340" y="30170"/>
                </a:lnTo>
                <a:lnTo>
                  <a:pt x="38390" y="30220"/>
                </a:lnTo>
                <a:lnTo>
                  <a:pt x="38440" y="30270"/>
                </a:lnTo>
                <a:lnTo>
                  <a:pt x="38490" y="30320"/>
                </a:lnTo>
                <a:lnTo>
                  <a:pt x="38540" y="30360"/>
                </a:lnTo>
                <a:lnTo>
                  <a:pt x="38600" y="30400"/>
                </a:lnTo>
                <a:lnTo>
                  <a:pt x="38640" y="30420"/>
                </a:lnTo>
                <a:lnTo>
                  <a:pt x="38690" y="30430"/>
                </a:lnTo>
                <a:lnTo>
                  <a:pt x="38750" y="30420"/>
                </a:lnTo>
                <a:lnTo>
                  <a:pt x="38800" y="30420"/>
                </a:lnTo>
                <a:lnTo>
                  <a:pt x="38840" y="30420"/>
                </a:lnTo>
                <a:lnTo>
                  <a:pt x="38890" y="30420"/>
                </a:lnTo>
                <a:lnTo>
                  <a:pt x="38940" y="30400"/>
                </a:lnTo>
                <a:lnTo>
                  <a:pt x="38970" y="30360"/>
                </a:lnTo>
                <a:lnTo>
                  <a:pt x="39000" y="30320"/>
                </a:lnTo>
                <a:lnTo>
                  <a:pt x="39030" y="30270"/>
                </a:lnTo>
                <a:lnTo>
                  <a:pt x="39070" y="30230"/>
                </a:lnTo>
                <a:lnTo>
                  <a:pt x="39160" y="30150"/>
                </a:lnTo>
                <a:lnTo>
                  <a:pt x="39270" y="30100"/>
                </a:lnTo>
                <a:lnTo>
                  <a:pt x="39370" y="30080"/>
                </a:lnTo>
                <a:lnTo>
                  <a:pt x="39490" y="30100"/>
                </a:lnTo>
                <a:lnTo>
                  <a:pt x="39520" y="30120"/>
                </a:lnTo>
                <a:lnTo>
                  <a:pt x="39560" y="30130"/>
                </a:lnTo>
                <a:lnTo>
                  <a:pt x="39590" y="30160"/>
                </a:lnTo>
                <a:lnTo>
                  <a:pt x="39610" y="30180"/>
                </a:lnTo>
                <a:lnTo>
                  <a:pt x="39690" y="30240"/>
                </a:lnTo>
                <a:lnTo>
                  <a:pt x="39760" y="30310"/>
                </a:lnTo>
                <a:lnTo>
                  <a:pt x="39830" y="30370"/>
                </a:lnTo>
                <a:lnTo>
                  <a:pt x="39900" y="30440"/>
                </a:lnTo>
                <a:lnTo>
                  <a:pt x="39950" y="30510"/>
                </a:lnTo>
                <a:lnTo>
                  <a:pt x="39990" y="30600"/>
                </a:lnTo>
                <a:lnTo>
                  <a:pt x="40030" y="30700"/>
                </a:lnTo>
                <a:lnTo>
                  <a:pt x="40060" y="30780"/>
                </a:lnTo>
                <a:lnTo>
                  <a:pt x="40090" y="30860"/>
                </a:lnTo>
                <a:lnTo>
                  <a:pt x="40120" y="30940"/>
                </a:lnTo>
                <a:lnTo>
                  <a:pt x="40160" y="31020"/>
                </a:lnTo>
                <a:lnTo>
                  <a:pt x="40200" y="31100"/>
                </a:lnTo>
                <a:lnTo>
                  <a:pt x="40250" y="31150"/>
                </a:lnTo>
                <a:lnTo>
                  <a:pt x="40310" y="31170"/>
                </a:lnTo>
                <a:lnTo>
                  <a:pt x="40380" y="31150"/>
                </a:lnTo>
                <a:lnTo>
                  <a:pt x="40450" y="31130"/>
                </a:lnTo>
                <a:lnTo>
                  <a:pt x="40420" y="31230"/>
                </a:lnTo>
                <a:lnTo>
                  <a:pt x="40380" y="31330"/>
                </a:lnTo>
                <a:lnTo>
                  <a:pt x="40330" y="31420"/>
                </a:lnTo>
                <a:lnTo>
                  <a:pt x="40290" y="31520"/>
                </a:lnTo>
                <a:lnTo>
                  <a:pt x="40280" y="31640"/>
                </a:lnTo>
                <a:lnTo>
                  <a:pt x="40280" y="31760"/>
                </a:lnTo>
                <a:lnTo>
                  <a:pt x="40300" y="31890"/>
                </a:lnTo>
                <a:lnTo>
                  <a:pt x="40320" y="32010"/>
                </a:lnTo>
                <a:lnTo>
                  <a:pt x="40330" y="32070"/>
                </a:lnTo>
                <a:lnTo>
                  <a:pt x="40330" y="32120"/>
                </a:lnTo>
                <a:lnTo>
                  <a:pt x="40340" y="32170"/>
                </a:lnTo>
                <a:lnTo>
                  <a:pt x="40350" y="32230"/>
                </a:lnTo>
                <a:lnTo>
                  <a:pt x="40360" y="32280"/>
                </a:lnTo>
                <a:lnTo>
                  <a:pt x="40390" y="32330"/>
                </a:lnTo>
                <a:lnTo>
                  <a:pt x="40420" y="32380"/>
                </a:lnTo>
                <a:lnTo>
                  <a:pt x="40440" y="32440"/>
                </a:lnTo>
                <a:lnTo>
                  <a:pt x="40460" y="32510"/>
                </a:lnTo>
                <a:lnTo>
                  <a:pt x="40470" y="32580"/>
                </a:lnTo>
                <a:lnTo>
                  <a:pt x="40500" y="32640"/>
                </a:lnTo>
                <a:lnTo>
                  <a:pt x="40550" y="32690"/>
                </a:lnTo>
                <a:lnTo>
                  <a:pt x="40590" y="32710"/>
                </a:lnTo>
                <a:lnTo>
                  <a:pt x="40640" y="32720"/>
                </a:lnTo>
                <a:lnTo>
                  <a:pt x="40680" y="32730"/>
                </a:lnTo>
                <a:lnTo>
                  <a:pt x="40730" y="32740"/>
                </a:lnTo>
                <a:lnTo>
                  <a:pt x="40740" y="32810"/>
                </a:lnTo>
                <a:lnTo>
                  <a:pt x="40790" y="32870"/>
                </a:lnTo>
                <a:lnTo>
                  <a:pt x="40840" y="32940"/>
                </a:lnTo>
                <a:lnTo>
                  <a:pt x="40870" y="33010"/>
                </a:lnTo>
                <a:lnTo>
                  <a:pt x="40860" y="33040"/>
                </a:lnTo>
                <a:lnTo>
                  <a:pt x="40850" y="33060"/>
                </a:lnTo>
                <a:lnTo>
                  <a:pt x="40850" y="33090"/>
                </a:lnTo>
                <a:lnTo>
                  <a:pt x="40870" y="33110"/>
                </a:lnTo>
                <a:lnTo>
                  <a:pt x="40890" y="33140"/>
                </a:lnTo>
                <a:lnTo>
                  <a:pt x="40900" y="33170"/>
                </a:lnTo>
                <a:lnTo>
                  <a:pt x="40900" y="33200"/>
                </a:lnTo>
                <a:lnTo>
                  <a:pt x="40890" y="33230"/>
                </a:lnTo>
                <a:lnTo>
                  <a:pt x="40880" y="33280"/>
                </a:lnTo>
                <a:lnTo>
                  <a:pt x="40890" y="33310"/>
                </a:lnTo>
                <a:lnTo>
                  <a:pt x="40910" y="33350"/>
                </a:lnTo>
                <a:lnTo>
                  <a:pt x="40940" y="33390"/>
                </a:lnTo>
                <a:lnTo>
                  <a:pt x="40950" y="33420"/>
                </a:lnTo>
                <a:lnTo>
                  <a:pt x="40950" y="33460"/>
                </a:lnTo>
                <a:lnTo>
                  <a:pt x="40940" y="33500"/>
                </a:lnTo>
                <a:lnTo>
                  <a:pt x="40950" y="33530"/>
                </a:lnTo>
                <a:lnTo>
                  <a:pt x="40980" y="33580"/>
                </a:lnTo>
                <a:lnTo>
                  <a:pt x="41020" y="33610"/>
                </a:lnTo>
                <a:lnTo>
                  <a:pt x="41060" y="33630"/>
                </a:lnTo>
                <a:lnTo>
                  <a:pt x="41100" y="33670"/>
                </a:lnTo>
                <a:lnTo>
                  <a:pt x="41120" y="33690"/>
                </a:lnTo>
                <a:lnTo>
                  <a:pt x="41120" y="33720"/>
                </a:lnTo>
                <a:lnTo>
                  <a:pt x="41140" y="33750"/>
                </a:lnTo>
                <a:lnTo>
                  <a:pt x="41160" y="33770"/>
                </a:lnTo>
                <a:lnTo>
                  <a:pt x="41200" y="33800"/>
                </a:lnTo>
                <a:lnTo>
                  <a:pt x="41250" y="33850"/>
                </a:lnTo>
                <a:lnTo>
                  <a:pt x="41300" y="33910"/>
                </a:lnTo>
                <a:lnTo>
                  <a:pt x="41340" y="33950"/>
                </a:lnTo>
                <a:lnTo>
                  <a:pt x="41440" y="34000"/>
                </a:lnTo>
                <a:lnTo>
                  <a:pt x="41560" y="34010"/>
                </a:lnTo>
                <a:lnTo>
                  <a:pt x="41680" y="34000"/>
                </a:lnTo>
                <a:lnTo>
                  <a:pt x="41800" y="33990"/>
                </a:lnTo>
                <a:lnTo>
                  <a:pt x="41800" y="34080"/>
                </a:lnTo>
                <a:lnTo>
                  <a:pt x="41800" y="34170"/>
                </a:lnTo>
                <a:lnTo>
                  <a:pt x="41800" y="34260"/>
                </a:lnTo>
                <a:lnTo>
                  <a:pt x="41810" y="34350"/>
                </a:lnTo>
                <a:lnTo>
                  <a:pt x="41740" y="34350"/>
                </a:lnTo>
                <a:lnTo>
                  <a:pt x="41670" y="34360"/>
                </a:lnTo>
                <a:lnTo>
                  <a:pt x="41630" y="34390"/>
                </a:lnTo>
                <a:lnTo>
                  <a:pt x="41590" y="34440"/>
                </a:lnTo>
                <a:lnTo>
                  <a:pt x="41570" y="34500"/>
                </a:lnTo>
                <a:lnTo>
                  <a:pt x="41570" y="34540"/>
                </a:lnTo>
                <a:lnTo>
                  <a:pt x="41580" y="34580"/>
                </a:lnTo>
                <a:lnTo>
                  <a:pt x="41600" y="34630"/>
                </a:lnTo>
                <a:lnTo>
                  <a:pt x="41630" y="34670"/>
                </a:lnTo>
                <a:lnTo>
                  <a:pt x="41640" y="34700"/>
                </a:lnTo>
                <a:lnTo>
                  <a:pt x="41650" y="34730"/>
                </a:lnTo>
                <a:lnTo>
                  <a:pt x="41620" y="34770"/>
                </a:lnTo>
                <a:lnTo>
                  <a:pt x="41590" y="34810"/>
                </a:lnTo>
                <a:lnTo>
                  <a:pt x="41530" y="34850"/>
                </a:lnTo>
                <a:lnTo>
                  <a:pt x="41480" y="34890"/>
                </a:lnTo>
                <a:lnTo>
                  <a:pt x="41430" y="34930"/>
                </a:lnTo>
                <a:lnTo>
                  <a:pt x="41380" y="34980"/>
                </a:lnTo>
                <a:lnTo>
                  <a:pt x="41330" y="35040"/>
                </a:lnTo>
                <a:lnTo>
                  <a:pt x="41280" y="35110"/>
                </a:lnTo>
                <a:lnTo>
                  <a:pt x="41270" y="35170"/>
                </a:lnTo>
                <a:lnTo>
                  <a:pt x="41270" y="35200"/>
                </a:lnTo>
                <a:lnTo>
                  <a:pt x="41290" y="35230"/>
                </a:lnTo>
                <a:lnTo>
                  <a:pt x="41310" y="35240"/>
                </a:lnTo>
                <a:lnTo>
                  <a:pt x="41340" y="35260"/>
                </a:lnTo>
                <a:lnTo>
                  <a:pt x="41370" y="35280"/>
                </a:lnTo>
                <a:lnTo>
                  <a:pt x="41390" y="35300"/>
                </a:lnTo>
                <a:lnTo>
                  <a:pt x="41400" y="35330"/>
                </a:lnTo>
                <a:lnTo>
                  <a:pt x="41420" y="35370"/>
                </a:lnTo>
                <a:lnTo>
                  <a:pt x="41440" y="35400"/>
                </a:lnTo>
                <a:lnTo>
                  <a:pt x="41470" y="35410"/>
                </a:lnTo>
                <a:lnTo>
                  <a:pt x="41500" y="35420"/>
                </a:lnTo>
                <a:lnTo>
                  <a:pt x="41530" y="35440"/>
                </a:lnTo>
                <a:lnTo>
                  <a:pt x="41530" y="35460"/>
                </a:lnTo>
                <a:lnTo>
                  <a:pt x="41520" y="35480"/>
                </a:lnTo>
                <a:lnTo>
                  <a:pt x="41510" y="35510"/>
                </a:lnTo>
                <a:lnTo>
                  <a:pt x="41510" y="35520"/>
                </a:lnTo>
                <a:lnTo>
                  <a:pt x="41520" y="35530"/>
                </a:lnTo>
                <a:lnTo>
                  <a:pt x="41540" y="35540"/>
                </a:lnTo>
                <a:lnTo>
                  <a:pt x="41550" y="35550"/>
                </a:lnTo>
                <a:lnTo>
                  <a:pt x="41570" y="35550"/>
                </a:lnTo>
                <a:lnTo>
                  <a:pt x="41590" y="35630"/>
                </a:lnTo>
                <a:lnTo>
                  <a:pt x="41620" y="35700"/>
                </a:lnTo>
                <a:lnTo>
                  <a:pt x="41640" y="35780"/>
                </a:lnTo>
                <a:lnTo>
                  <a:pt x="41650" y="35860"/>
                </a:lnTo>
                <a:lnTo>
                  <a:pt x="41650" y="35970"/>
                </a:lnTo>
                <a:lnTo>
                  <a:pt x="41590" y="36030"/>
                </a:lnTo>
                <a:lnTo>
                  <a:pt x="41490" y="36050"/>
                </a:lnTo>
                <a:lnTo>
                  <a:pt x="41390" y="36020"/>
                </a:lnTo>
                <a:lnTo>
                  <a:pt x="41350" y="35980"/>
                </a:lnTo>
                <a:lnTo>
                  <a:pt x="41310" y="35940"/>
                </a:lnTo>
                <a:lnTo>
                  <a:pt x="41270" y="35910"/>
                </a:lnTo>
                <a:lnTo>
                  <a:pt x="41230" y="35880"/>
                </a:lnTo>
                <a:lnTo>
                  <a:pt x="41160" y="35860"/>
                </a:lnTo>
                <a:lnTo>
                  <a:pt x="41100" y="35880"/>
                </a:lnTo>
                <a:lnTo>
                  <a:pt x="41040" y="35890"/>
                </a:lnTo>
                <a:lnTo>
                  <a:pt x="40980" y="35910"/>
                </a:lnTo>
                <a:lnTo>
                  <a:pt x="40990" y="35960"/>
                </a:lnTo>
                <a:lnTo>
                  <a:pt x="41010" y="36020"/>
                </a:lnTo>
                <a:lnTo>
                  <a:pt x="41020" y="36080"/>
                </a:lnTo>
                <a:lnTo>
                  <a:pt x="41020" y="36130"/>
                </a:lnTo>
                <a:lnTo>
                  <a:pt x="40970" y="36170"/>
                </a:lnTo>
                <a:lnTo>
                  <a:pt x="40920" y="36120"/>
                </a:lnTo>
                <a:lnTo>
                  <a:pt x="40880" y="36040"/>
                </a:lnTo>
                <a:lnTo>
                  <a:pt x="40840" y="35990"/>
                </a:lnTo>
                <a:lnTo>
                  <a:pt x="40870" y="35970"/>
                </a:lnTo>
                <a:lnTo>
                  <a:pt x="40850" y="35930"/>
                </a:lnTo>
                <a:lnTo>
                  <a:pt x="40820" y="35890"/>
                </a:lnTo>
                <a:lnTo>
                  <a:pt x="40790" y="35870"/>
                </a:lnTo>
                <a:lnTo>
                  <a:pt x="40770" y="35910"/>
                </a:lnTo>
                <a:lnTo>
                  <a:pt x="40750" y="35910"/>
                </a:lnTo>
                <a:lnTo>
                  <a:pt x="40720" y="35730"/>
                </a:lnTo>
                <a:lnTo>
                  <a:pt x="40630" y="35580"/>
                </a:lnTo>
                <a:lnTo>
                  <a:pt x="40390" y="35350"/>
                </a:lnTo>
                <a:lnTo>
                  <a:pt x="40270" y="35190"/>
                </a:lnTo>
                <a:lnTo>
                  <a:pt x="40220" y="35140"/>
                </a:lnTo>
                <a:lnTo>
                  <a:pt x="40100" y="35060"/>
                </a:lnTo>
                <a:lnTo>
                  <a:pt x="40080" y="35040"/>
                </a:lnTo>
                <a:lnTo>
                  <a:pt x="40070" y="35030"/>
                </a:lnTo>
                <a:lnTo>
                  <a:pt x="40060" y="35020"/>
                </a:lnTo>
                <a:lnTo>
                  <a:pt x="40050" y="35010"/>
                </a:lnTo>
                <a:lnTo>
                  <a:pt x="40040" y="34990"/>
                </a:lnTo>
                <a:lnTo>
                  <a:pt x="40100" y="34910"/>
                </a:lnTo>
                <a:lnTo>
                  <a:pt x="40060" y="34910"/>
                </a:lnTo>
                <a:lnTo>
                  <a:pt x="40020" y="34930"/>
                </a:lnTo>
                <a:lnTo>
                  <a:pt x="39990" y="34960"/>
                </a:lnTo>
                <a:lnTo>
                  <a:pt x="39960" y="34990"/>
                </a:lnTo>
                <a:lnTo>
                  <a:pt x="39420" y="34300"/>
                </a:lnTo>
                <a:lnTo>
                  <a:pt x="39400" y="34280"/>
                </a:lnTo>
                <a:lnTo>
                  <a:pt x="39340" y="34260"/>
                </a:lnTo>
                <a:lnTo>
                  <a:pt x="39310" y="34240"/>
                </a:lnTo>
                <a:lnTo>
                  <a:pt x="39260" y="34200"/>
                </a:lnTo>
                <a:lnTo>
                  <a:pt x="38990" y="33880"/>
                </a:lnTo>
                <a:lnTo>
                  <a:pt x="38940" y="33860"/>
                </a:lnTo>
                <a:lnTo>
                  <a:pt x="38900" y="33870"/>
                </a:lnTo>
                <a:lnTo>
                  <a:pt x="38880" y="33890"/>
                </a:lnTo>
                <a:lnTo>
                  <a:pt x="38850" y="33900"/>
                </a:lnTo>
                <a:lnTo>
                  <a:pt x="38820" y="33880"/>
                </a:lnTo>
                <a:lnTo>
                  <a:pt x="38810" y="33860"/>
                </a:lnTo>
                <a:lnTo>
                  <a:pt x="38820" y="33740"/>
                </a:lnTo>
                <a:lnTo>
                  <a:pt x="38800" y="33700"/>
                </a:lnTo>
                <a:lnTo>
                  <a:pt x="38700" y="33540"/>
                </a:lnTo>
                <a:lnTo>
                  <a:pt x="38650" y="33500"/>
                </a:lnTo>
                <a:lnTo>
                  <a:pt x="38650" y="33480"/>
                </a:lnTo>
                <a:lnTo>
                  <a:pt x="38680" y="33450"/>
                </a:lnTo>
                <a:lnTo>
                  <a:pt x="38680" y="33430"/>
                </a:lnTo>
                <a:lnTo>
                  <a:pt x="38670" y="33420"/>
                </a:lnTo>
                <a:lnTo>
                  <a:pt x="38660" y="33400"/>
                </a:lnTo>
                <a:lnTo>
                  <a:pt x="38550" y="33190"/>
                </a:lnTo>
                <a:lnTo>
                  <a:pt x="38510" y="33150"/>
                </a:lnTo>
                <a:lnTo>
                  <a:pt x="38470" y="33140"/>
                </a:lnTo>
                <a:lnTo>
                  <a:pt x="38410" y="33100"/>
                </a:lnTo>
                <a:lnTo>
                  <a:pt x="38300" y="32990"/>
                </a:lnTo>
                <a:lnTo>
                  <a:pt x="38280" y="32980"/>
                </a:lnTo>
                <a:lnTo>
                  <a:pt x="38270" y="32960"/>
                </a:lnTo>
                <a:lnTo>
                  <a:pt x="38240" y="32880"/>
                </a:lnTo>
                <a:lnTo>
                  <a:pt x="38210" y="32840"/>
                </a:lnTo>
                <a:lnTo>
                  <a:pt x="38140" y="32810"/>
                </a:lnTo>
                <a:lnTo>
                  <a:pt x="38100" y="32750"/>
                </a:lnTo>
                <a:lnTo>
                  <a:pt x="38030" y="32660"/>
                </a:lnTo>
                <a:lnTo>
                  <a:pt x="37950" y="32560"/>
                </a:lnTo>
                <a:lnTo>
                  <a:pt x="37900" y="32520"/>
                </a:lnTo>
                <a:lnTo>
                  <a:pt x="37780" y="32480"/>
                </a:lnTo>
                <a:lnTo>
                  <a:pt x="37740" y="32420"/>
                </a:lnTo>
                <a:lnTo>
                  <a:pt x="37720" y="32270"/>
                </a:lnTo>
                <a:lnTo>
                  <a:pt x="37680" y="32210"/>
                </a:lnTo>
                <a:lnTo>
                  <a:pt x="37630" y="32160"/>
                </a:lnTo>
                <a:lnTo>
                  <a:pt x="37580" y="32100"/>
                </a:lnTo>
                <a:lnTo>
                  <a:pt x="37550" y="31960"/>
                </a:lnTo>
                <a:lnTo>
                  <a:pt x="37460" y="31810"/>
                </a:lnTo>
                <a:lnTo>
                  <a:pt x="37080" y="31390"/>
                </a:lnTo>
                <a:lnTo>
                  <a:pt x="36940" y="31280"/>
                </a:lnTo>
                <a:lnTo>
                  <a:pt x="36880" y="31260"/>
                </a:lnTo>
                <a:lnTo>
                  <a:pt x="36850" y="31240"/>
                </a:lnTo>
                <a:lnTo>
                  <a:pt x="36690" y="31090"/>
                </a:lnTo>
                <a:lnTo>
                  <a:pt x="36280" y="30810"/>
                </a:lnTo>
                <a:lnTo>
                  <a:pt x="36100" y="30680"/>
                </a:lnTo>
                <a:lnTo>
                  <a:pt x="36070" y="30640"/>
                </a:lnTo>
                <a:lnTo>
                  <a:pt x="36050" y="30570"/>
                </a:lnTo>
                <a:lnTo>
                  <a:pt x="36020" y="30530"/>
                </a:lnTo>
                <a:lnTo>
                  <a:pt x="35910" y="30480"/>
                </a:lnTo>
                <a:lnTo>
                  <a:pt x="35800" y="30410"/>
                </a:lnTo>
                <a:lnTo>
                  <a:pt x="35620" y="30240"/>
                </a:lnTo>
                <a:lnTo>
                  <a:pt x="34960" y="29830"/>
                </a:lnTo>
                <a:lnTo>
                  <a:pt x="34910" y="29770"/>
                </a:lnTo>
                <a:lnTo>
                  <a:pt x="34890" y="29720"/>
                </a:lnTo>
                <a:lnTo>
                  <a:pt x="34890" y="29680"/>
                </a:lnTo>
                <a:lnTo>
                  <a:pt x="34910" y="29680"/>
                </a:lnTo>
                <a:lnTo>
                  <a:pt x="34940" y="29700"/>
                </a:lnTo>
                <a:lnTo>
                  <a:pt x="34960" y="29720"/>
                </a:lnTo>
                <a:lnTo>
                  <a:pt x="34960" y="29730"/>
                </a:lnTo>
                <a:lnTo>
                  <a:pt x="34970" y="29750"/>
                </a:lnTo>
                <a:lnTo>
                  <a:pt x="34970" y="29780"/>
                </a:lnTo>
                <a:lnTo>
                  <a:pt x="34970" y="29790"/>
                </a:lnTo>
                <a:lnTo>
                  <a:pt x="35200" y="29910"/>
                </a:lnTo>
                <a:lnTo>
                  <a:pt x="35230" y="29920"/>
                </a:lnTo>
                <a:lnTo>
                  <a:pt x="35630" y="30180"/>
                </a:lnTo>
                <a:lnTo>
                  <a:pt x="35670" y="30200"/>
                </a:lnTo>
                <a:lnTo>
                  <a:pt x="35700" y="30220"/>
                </a:lnTo>
                <a:lnTo>
                  <a:pt x="35750" y="30250"/>
                </a:lnTo>
                <a:lnTo>
                  <a:pt x="35720" y="30220"/>
                </a:lnTo>
                <a:lnTo>
                  <a:pt x="35640" y="30170"/>
                </a:lnTo>
                <a:lnTo>
                  <a:pt x="35590" y="30140"/>
                </a:lnTo>
                <a:lnTo>
                  <a:pt x="35600" y="30110"/>
                </a:lnTo>
                <a:lnTo>
                  <a:pt x="35660" y="30130"/>
                </a:lnTo>
                <a:lnTo>
                  <a:pt x="35750" y="30200"/>
                </a:lnTo>
                <a:lnTo>
                  <a:pt x="35760" y="30190"/>
                </a:lnTo>
                <a:lnTo>
                  <a:pt x="35770" y="30170"/>
                </a:lnTo>
                <a:lnTo>
                  <a:pt x="35770" y="30160"/>
                </a:lnTo>
                <a:lnTo>
                  <a:pt x="35760" y="30160"/>
                </a:lnTo>
                <a:lnTo>
                  <a:pt x="35740" y="30160"/>
                </a:lnTo>
                <a:lnTo>
                  <a:pt x="35730" y="30160"/>
                </a:lnTo>
                <a:lnTo>
                  <a:pt x="35760" y="30130"/>
                </a:lnTo>
                <a:lnTo>
                  <a:pt x="35790" y="30100"/>
                </a:lnTo>
                <a:lnTo>
                  <a:pt x="35810" y="30070"/>
                </a:lnTo>
                <a:lnTo>
                  <a:pt x="35810" y="30010"/>
                </a:lnTo>
                <a:lnTo>
                  <a:pt x="35800" y="29970"/>
                </a:lnTo>
                <a:lnTo>
                  <a:pt x="35690" y="29720"/>
                </a:lnTo>
                <a:lnTo>
                  <a:pt x="35660" y="29680"/>
                </a:lnTo>
                <a:lnTo>
                  <a:pt x="35610" y="29660"/>
                </a:lnTo>
                <a:lnTo>
                  <a:pt x="35560" y="29660"/>
                </a:lnTo>
                <a:lnTo>
                  <a:pt x="35520" y="29670"/>
                </a:lnTo>
                <a:lnTo>
                  <a:pt x="35480" y="29690"/>
                </a:lnTo>
                <a:lnTo>
                  <a:pt x="35450" y="29730"/>
                </a:lnTo>
                <a:lnTo>
                  <a:pt x="35490" y="29740"/>
                </a:lnTo>
                <a:lnTo>
                  <a:pt x="35570" y="29710"/>
                </a:lnTo>
                <a:lnTo>
                  <a:pt x="35590" y="29730"/>
                </a:lnTo>
                <a:lnTo>
                  <a:pt x="35580" y="29760"/>
                </a:lnTo>
                <a:lnTo>
                  <a:pt x="35500" y="29830"/>
                </a:lnTo>
                <a:lnTo>
                  <a:pt x="35480" y="29860"/>
                </a:lnTo>
                <a:lnTo>
                  <a:pt x="35390" y="29890"/>
                </a:lnTo>
                <a:lnTo>
                  <a:pt x="35340" y="29850"/>
                </a:lnTo>
                <a:lnTo>
                  <a:pt x="35300" y="29790"/>
                </a:lnTo>
                <a:lnTo>
                  <a:pt x="35240" y="29750"/>
                </a:lnTo>
                <a:lnTo>
                  <a:pt x="35180" y="29790"/>
                </a:lnTo>
                <a:lnTo>
                  <a:pt x="35160" y="29790"/>
                </a:lnTo>
                <a:lnTo>
                  <a:pt x="35140" y="29790"/>
                </a:lnTo>
                <a:lnTo>
                  <a:pt x="35120" y="29780"/>
                </a:lnTo>
                <a:lnTo>
                  <a:pt x="35060" y="29730"/>
                </a:lnTo>
                <a:lnTo>
                  <a:pt x="35040" y="29700"/>
                </a:lnTo>
                <a:lnTo>
                  <a:pt x="35040" y="29680"/>
                </a:lnTo>
                <a:lnTo>
                  <a:pt x="35030" y="29640"/>
                </a:lnTo>
                <a:lnTo>
                  <a:pt x="35020" y="29620"/>
                </a:lnTo>
                <a:lnTo>
                  <a:pt x="35010" y="29600"/>
                </a:lnTo>
                <a:lnTo>
                  <a:pt x="34960" y="29590"/>
                </a:lnTo>
                <a:lnTo>
                  <a:pt x="34940" y="29580"/>
                </a:lnTo>
                <a:lnTo>
                  <a:pt x="34830" y="29450"/>
                </a:lnTo>
                <a:lnTo>
                  <a:pt x="34790" y="29440"/>
                </a:lnTo>
                <a:lnTo>
                  <a:pt x="34750" y="29470"/>
                </a:lnTo>
                <a:lnTo>
                  <a:pt x="34690" y="29410"/>
                </a:lnTo>
                <a:lnTo>
                  <a:pt x="34630" y="29360"/>
                </a:lnTo>
                <a:lnTo>
                  <a:pt x="34560" y="29330"/>
                </a:lnTo>
                <a:lnTo>
                  <a:pt x="34490" y="29320"/>
                </a:lnTo>
                <a:lnTo>
                  <a:pt x="34500" y="29350"/>
                </a:lnTo>
                <a:lnTo>
                  <a:pt x="34530" y="29370"/>
                </a:lnTo>
                <a:lnTo>
                  <a:pt x="34570" y="29400"/>
                </a:lnTo>
                <a:lnTo>
                  <a:pt x="34660" y="29500"/>
                </a:lnTo>
                <a:lnTo>
                  <a:pt x="34710" y="29540"/>
                </a:lnTo>
                <a:lnTo>
                  <a:pt x="34830" y="29610"/>
                </a:lnTo>
                <a:lnTo>
                  <a:pt x="34870" y="29660"/>
                </a:lnTo>
                <a:lnTo>
                  <a:pt x="34790" y="29640"/>
                </a:lnTo>
                <a:lnTo>
                  <a:pt x="34570" y="29510"/>
                </a:lnTo>
                <a:lnTo>
                  <a:pt x="34320" y="29290"/>
                </a:lnTo>
                <a:lnTo>
                  <a:pt x="34300" y="29240"/>
                </a:lnTo>
                <a:lnTo>
                  <a:pt x="34290" y="29190"/>
                </a:lnTo>
                <a:lnTo>
                  <a:pt x="34270" y="29080"/>
                </a:lnTo>
                <a:lnTo>
                  <a:pt x="34260" y="29030"/>
                </a:lnTo>
                <a:lnTo>
                  <a:pt x="34230" y="28970"/>
                </a:lnTo>
                <a:lnTo>
                  <a:pt x="34200" y="28920"/>
                </a:lnTo>
                <a:lnTo>
                  <a:pt x="34170" y="28900"/>
                </a:lnTo>
                <a:lnTo>
                  <a:pt x="34150" y="28890"/>
                </a:lnTo>
                <a:lnTo>
                  <a:pt x="34140" y="28870"/>
                </a:lnTo>
                <a:lnTo>
                  <a:pt x="34140" y="28850"/>
                </a:lnTo>
                <a:lnTo>
                  <a:pt x="34150" y="28840"/>
                </a:lnTo>
                <a:lnTo>
                  <a:pt x="34180" y="28840"/>
                </a:lnTo>
                <a:lnTo>
                  <a:pt x="34210" y="28850"/>
                </a:lnTo>
                <a:lnTo>
                  <a:pt x="34260" y="28880"/>
                </a:lnTo>
                <a:lnTo>
                  <a:pt x="34280" y="28910"/>
                </a:lnTo>
                <a:lnTo>
                  <a:pt x="34330" y="28940"/>
                </a:lnTo>
                <a:lnTo>
                  <a:pt x="34370" y="28940"/>
                </a:lnTo>
                <a:lnTo>
                  <a:pt x="34390" y="28870"/>
                </a:lnTo>
                <a:lnTo>
                  <a:pt x="34380" y="28820"/>
                </a:lnTo>
                <a:lnTo>
                  <a:pt x="34350" y="28760"/>
                </a:lnTo>
                <a:lnTo>
                  <a:pt x="34310" y="28720"/>
                </a:lnTo>
                <a:lnTo>
                  <a:pt x="34270" y="28690"/>
                </a:lnTo>
                <a:lnTo>
                  <a:pt x="34310" y="28660"/>
                </a:lnTo>
                <a:lnTo>
                  <a:pt x="34310" y="28610"/>
                </a:lnTo>
                <a:lnTo>
                  <a:pt x="34290" y="28490"/>
                </a:lnTo>
                <a:lnTo>
                  <a:pt x="34300" y="28440"/>
                </a:lnTo>
                <a:lnTo>
                  <a:pt x="34310" y="28400"/>
                </a:lnTo>
                <a:lnTo>
                  <a:pt x="34350" y="28320"/>
                </a:lnTo>
                <a:lnTo>
                  <a:pt x="34320" y="28280"/>
                </a:lnTo>
                <a:lnTo>
                  <a:pt x="34210" y="28180"/>
                </a:lnTo>
                <a:lnTo>
                  <a:pt x="34170" y="28170"/>
                </a:lnTo>
                <a:lnTo>
                  <a:pt x="34170" y="28230"/>
                </a:lnTo>
                <a:lnTo>
                  <a:pt x="34210" y="28400"/>
                </a:lnTo>
                <a:lnTo>
                  <a:pt x="34210" y="28410"/>
                </a:lnTo>
                <a:lnTo>
                  <a:pt x="34220" y="28430"/>
                </a:lnTo>
                <a:lnTo>
                  <a:pt x="34220" y="28470"/>
                </a:lnTo>
                <a:lnTo>
                  <a:pt x="34200" y="28580"/>
                </a:lnTo>
                <a:lnTo>
                  <a:pt x="34190" y="28690"/>
                </a:lnTo>
                <a:lnTo>
                  <a:pt x="34180" y="28720"/>
                </a:lnTo>
                <a:lnTo>
                  <a:pt x="34170" y="28730"/>
                </a:lnTo>
                <a:lnTo>
                  <a:pt x="34150" y="28730"/>
                </a:lnTo>
                <a:lnTo>
                  <a:pt x="34130" y="28730"/>
                </a:lnTo>
                <a:lnTo>
                  <a:pt x="34120" y="28720"/>
                </a:lnTo>
                <a:lnTo>
                  <a:pt x="34110" y="28700"/>
                </a:lnTo>
                <a:lnTo>
                  <a:pt x="34090" y="28690"/>
                </a:lnTo>
                <a:lnTo>
                  <a:pt x="34080" y="28700"/>
                </a:lnTo>
                <a:lnTo>
                  <a:pt x="34070" y="28720"/>
                </a:lnTo>
                <a:lnTo>
                  <a:pt x="34060" y="28730"/>
                </a:lnTo>
                <a:lnTo>
                  <a:pt x="33950" y="28670"/>
                </a:lnTo>
                <a:lnTo>
                  <a:pt x="33860" y="28540"/>
                </a:lnTo>
                <a:lnTo>
                  <a:pt x="33640" y="28080"/>
                </a:lnTo>
                <a:lnTo>
                  <a:pt x="33570" y="28000"/>
                </a:lnTo>
                <a:lnTo>
                  <a:pt x="33470" y="27910"/>
                </a:lnTo>
                <a:lnTo>
                  <a:pt x="33410" y="27880"/>
                </a:lnTo>
                <a:lnTo>
                  <a:pt x="33390" y="27860"/>
                </a:lnTo>
                <a:lnTo>
                  <a:pt x="33370" y="27820"/>
                </a:lnTo>
                <a:lnTo>
                  <a:pt x="33430" y="27820"/>
                </a:lnTo>
                <a:lnTo>
                  <a:pt x="33500" y="27840"/>
                </a:lnTo>
                <a:lnTo>
                  <a:pt x="33550" y="27870"/>
                </a:lnTo>
                <a:lnTo>
                  <a:pt x="33570" y="27920"/>
                </a:lnTo>
                <a:lnTo>
                  <a:pt x="33740" y="28130"/>
                </a:lnTo>
                <a:lnTo>
                  <a:pt x="33780" y="28220"/>
                </a:lnTo>
                <a:lnTo>
                  <a:pt x="33780" y="28230"/>
                </a:lnTo>
                <a:lnTo>
                  <a:pt x="33800" y="28230"/>
                </a:lnTo>
                <a:lnTo>
                  <a:pt x="33820" y="28230"/>
                </a:lnTo>
                <a:lnTo>
                  <a:pt x="33830" y="28220"/>
                </a:lnTo>
                <a:lnTo>
                  <a:pt x="33840" y="28210"/>
                </a:lnTo>
                <a:lnTo>
                  <a:pt x="33900" y="28250"/>
                </a:lnTo>
                <a:lnTo>
                  <a:pt x="33910" y="28260"/>
                </a:lnTo>
                <a:lnTo>
                  <a:pt x="33940" y="28250"/>
                </a:lnTo>
                <a:lnTo>
                  <a:pt x="33940" y="28220"/>
                </a:lnTo>
                <a:lnTo>
                  <a:pt x="33940" y="28160"/>
                </a:lnTo>
                <a:lnTo>
                  <a:pt x="33930" y="28110"/>
                </a:lnTo>
                <a:lnTo>
                  <a:pt x="33900" y="28110"/>
                </a:lnTo>
                <a:lnTo>
                  <a:pt x="33870" y="28120"/>
                </a:lnTo>
                <a:lnTo>
                  <a:pt x="33840" y="28100"/>
                </a:lnTo>
                <a:lnTo>
                  <a:pt x="33840" y="28080"/>
                </a:lnTo>
                <a:lnTo>
                  <a:pt x="33870" y="28030"/>
                </a:lnTo>
                <a:lnTo>
                  <a:pt x="33880" y="28010"/>
                </a:lnTo>
                <a:lnTo>
                  <a:pt x="33910" y="27990"/>
                </a:lnTo>
                <a:lnTo>
                  <a:pt x="33920" y="27980"/>
                </a:lnTo>
                <a:lnTo>
                  <a:pt x="33930" y="27990"/>
                </a:lnTo>
                <a:lnTo>
                  <a:pt x="33950" y="28030"/>
                </a:lnTo>
                <a:lnTo>
                  <a:pt x="34010" y="28090"/>
                </a:lnTo>
                <a:lnTo>
                  <a:pt x="34060" y="28110"/>
                </a:lnTo>
                <a:lnTo>
                  <a:pt x="34180" y="28130"/>
                </a:lnTo>
                <a:lnTo>
                  <a:pt x="34270" y="28170"/>
                </a:lnTo>
                <a:lnTo>
                  <a:pt x="34300" y="28140"/>
                </a:lnTo>
                <a:lnTo>
                  <a:pt x="34310" y="28110"/>
                </a:lnTo>
                <a:lnTo>
                  <a:pt x="34300" y="28070"/>
                </a:lnTo>
                <a:lnTo>
                  <a:pt x="34000" y="27800"/>
                </a:lnTo>
                <a:lnTo>
                  <a:pt x="33970" y="27780"/>
                </a:lnTo>
                <a:lnTo>
                  <a:pt x="33920" y="27780"/>
                </a:lnTo>
                <a:lnTo>
                  <a:pt x="33940" y="27800"/>
                </a:lnTo>
                <a:lnTo>
                  <a:pt x="33940" y="27820"/>
                </a:lnTo>
                <a:lnTo>
                  <a:pt x="33920" y="27840"/>
                </a:lnTo>
                <a:lnTo>
                  <a:pt x="33880" y="27840"/>
                </a:lnTo>
                <a:lnTo>
                  <a:pt x="33850" y="27840"/>
                </a:lnTo>
                <a:lnTo>
                  <a:pt x="33810" y="27810"/>
                </a:lnTo>
                <a:lnTo>
                  <a:pt x="33760" y="27760"/>
                </a:lnTo>
                <a:lnTo>
                  <a:pt x="33700" y="27640"/>
                </a:lnTo>
                <a:lnTo>
                  <a:pt x="33690" y="27620"/>
                </a:lnTo>
                <a:lnTo>
                  <a:pt x="33650" y="27630"/>
                </a:lnTo>
                <a:lnTo>
                  <a:pt x="33620" y="27650"/>
                </a:lnTo>
                <a:lnTo>
                  <a:pt x="33590" y="27670"/>
                </a:lnTo>
                <a:lnTo>
                  <a:pt x="33550" y="27650"/>
                </a:lnTo>
                <a:lnTo>
                  <a:pt x="33510" y="27670"/>
                </a:lnTo>
                <a:lnTo>
                  <a:pt x="33430" y="27680"/>
                </a:lnTo>
                <a:lnTo>
                  <a:pt x="33350" y="27660"/>
                </a:lnTo>
                <a:lnTo>
                  <a:pt x="33300" y="27640"/>
                </a:lnTo>
                <a:lnTo>
                  <a:pt x="33290" y="27540"/>
                </a:lnTo>
                <a:lnTo>
                  <a:pt x="33290" y="27520"/>
                </a:lnTo>
                <a:lnTo>
                  <a:pt x="33310" y="27520"/>
                </a:lnTo>
                <a:lnTo>
                  <a:pt x="33380" y="27570"/>
                </a:lnTo>
                <a:lnTo>
                  <a:pt x="33410" y="27580"/>
                </a:lnTo>
                <a:lnTo>
                  <a:pt x="33400" y="27540"/>
                </a:lnTo>
                <a:lnTo>
                  <a:pt x="33400" y="27450"/>
                </a:lnTo>
                <a:lnTo>
                  <a:pt x="33390" y="27410"/>
                </a:lnTo>
                <a:lnTo>
                  <a:pt x="33370" y="27380"/>
                </a:lnTo>
                <a:lnTo>
                  <a:pt x="33300" y="27340"/>
                </a:lnTo>
                <a:lnTo>
                  <a:pt x="33270" y="27320"/>
                </a:lnTo>
                <a:lnTo>
                  <a:pt x="33200" y="27660"/>
                </a:lnTo>
                <a:lnTo>
                  <a:pt x="33160" y="27710"/>
                </a:lnTo>
                <a:lnTo>
                  <a:pt x="33160" y="27680"/>
                </a:lnTo>
                <a:lnTo>
                  <a:pt x="33170" y="27540"/>
                </a:lnTo>
                <a:lnTo>
                  <a:pt x="33170" y="27490"/>
                </a:lnTo>
                <a:lnTo>
                  <a:pt x="33150" y="27430"/>
                </a:lnTo>
                <a:lnTo>
                  <a:pt x="33110" y="27380"/>
                </a:lnTo>
                <a:lnTo>
                  <a:pt x="33060" y="27350"/>
                </a:lnTo>
                <a:lnTo>
                  <a:pt x="33020" y="27320"/>
                </a:lnTo>
                <a:lnTo>
                  <a:pt x="32720" y="27200"/>
                </a:lnTo>
                <a:lnTo>
                  <a:pt x="32550" y="27080"/>
                </a:lnTo>
                <a:lnTo>
                  <a:pt x="32430" y="27050"/>
                </a:lnTo>
                <a:lnTo>
                  <a:pt x="32310" y="27040"/>
                </a:lnTo>
                <a:lnTo>
                  <a:pt x="32210" y="27040"/>
                </a:lnTo>
                <a:lnTo>
                  <a:pt x="32280" y="26990"/>
                </a:lnTo>
                <a:lnTo>
                  <a:pt x="32400" y="27000"/>
                </a:lnTo>
                <a:lnTo>
                  <a:pt x="32610" y="27060"/>
                </a:lnTo>
                <a:lnTo>
                  <a:pt x="32540" y="27030"/>
                </a:lnTo>
                <a:lnTo>
                  <a:pt x="32420" y="26930"/>
                </a:lnTo>
                <a:lnTo>
                  <a:pt x="32340" y="26910"/>
                </a:lnTo>
                <a:lnTo>
                  <a:pt x="32190" y="26960"/>
                </a:lnTo>
                <a:lnTo>
                  <a:pt x="32110" y="26970"/>
                </a:lnTo>
                <a:lnTo>
                  <a:pt x="32070" y="26910"/>
                </a:lnTo>
                <a:lnTo>
                  <a:pt x="32190" y="26910"/>
                </a:lnTo>
                <a:lnTo>
                  <a:pt x="32220" y="26890"/>
                </a:lnTo>
                <a:lnTo>
                  <a:pt x="32180" y="26830"/>
                </a:lnTo>
                <a:lnTo>
                  <a:pt x="32170" y="26810"/>
                </a:lnTo>
                <a:lnTo>
                  <a:pt x="32170" y="26780"/>
                </a:lnTo>
                <a:lnTo>
                  <a:pt x="32170" y="26760"/>
                </a:lnTo>
                <a:lnTo>
                  <a:pt x="32140" y="26760"/>
                </a:lnTo>
                <a:lnTo>
                  <a:pt x="32130" y="26760"/>
                </a:lnTo>
                <a:lnTo>
                  <a:pt x="32100" y="26790"/>
                </a:lnTo>
                <a:lnTo>
                  <a:pt x="32070" y="26800"/>
                </a:lnTo>
                <a:lnTo>
                  <a:pt x="32100" y="26700"/>
                </a:lnTo>
                <a:lnTo>
                  <a:pt x="32110" y="26650"/>
                </a:lnTo>
                <a:lnTo>
                  <a:pt x="32110" y="26500"/>
                </a:lnTo>
                <a:lnTo>
                  <a:pt x="32100" y="26460"/>
                </a:lnTo>
                <a:lnTo>
                  <a:pt x="32090" y="26450"/>
                </a:lnTo>
                <a:lnTo>
                  <a:pt x="32060" y="26470"/>
                </a:lnTo>
                <a:lnTo>
                  <a:pt x="32030" y="26470"/>
                </a:lnTo>
                <a:lnTo>
                  <a:pt x="31930" y="26430"/>
                </a:lnTo>
                <a:lnTo>
                  <a:pt x="31930" y="26420"/>
                </a:lnTo>
                <a:lnTo>
                  <a:pt x="31930" y="26410"/>
                </a:lnTo>
                <a:lnTo>
                  <a:pt x="31920" y="26390"/>
                </a:lnTo>
                <a:lnTo>
                  <a:pt x="31900" y="26380"/>
                </a:lnTo>
                <a:lnTo>
                  <a:pt x="31890" y="26390"/>
                </a:lnTo>
                <a:lnTo>
                  <a:pt x="31860" y="26400"/>
                </a:lnTo>
                <a:lnTo>
                  <a:pt x="31850" y="26410"/>
                </a:lnTo>
                <a:lnTo>
                  <a:pt x="31790" y="26400"/>
                </a:lnTo>
                <a:lnTo>
                  <a:pt x="31760" y="26390"/>
                </a:lnTo>
                <a:lnTo>
                  <a:pt x="31740" y="26390"/>
                </a:lnTo>
                <a:lnTo>
                  <a:pt x="31740" y="26450"/>
                </a:lnTo>
                <a:lnTo>
                  <a:pt x="31750" y="26480"/>
                </a:lnTo>
                <a:lnTo>
                  <a:pt x="31760" y="26500"/>
                </a:lnTo>
                <a:lnTo>
                  <a:pt x="31770" y="26520"/>
                </a:lnTo>
                <a:lnTo>
                  <a:pt x="31780" y="26560"/>
                </a:lnTo>
                <a:lnTo>
                  <a:pt x="31770" y="26600"/>
                </a:lnTo>
                <a:lnTo>
                  <a:pt x="31760" y="26620"/>
                </a:lnTo>
                <a:lnTo>
                  <a:pt x="31750" y="26640"/>
                </a:lnTo>
                <a:lnTo>
                  <a:pt x="31730" y="26660"/>
                </a:lnTo>
                <a:lnTo>
                  <a:pt x="31680" y="26690"/>
                </a:lnTo>
                <a:lnTo>
                  <a:pt x="31640" y="26690"/>
                </a:lnTo>
                <a:lnTo>
                  <a:pt x="31610" y="26670"/>
                </a:lnTo>
                <a:lnTo>
                  <a:pt x="31580" y="26630"/>
                </a:lnTo>
                <a:lnTo>
                  <a:pt x="31590" y="26630"/>
                </a:lnTo>
                <a:lnTo>
                  <a:pt x="31610" y="26620"/>
                </a:lnTo>
                <a:lnTo>
                  <a:pt x="31620" y="26600"/>
                </a:lnTo>
                <a:lnTo>
                  <a:pt x="31600" y="26580"/>
                </a:lnTo>
                <a:lnTo>
                  <a:pt x="31580" y="26570"/>
                </a:lnTo>
                <a:lnTo>
                  <a:pt x="31430" y="26590"/>
                </a:lnTo>
                <a:lnTo>
                  <a:pt x="31390" y="26610"/>
                </a:lnTo>
                <a:lnTo>
                  <a:pt x="31390" y="26640"/>
                </a:lnTo>
                <a:lnTo>
                  <a:pt x="31420" y="26690"/>
                </a:lnTo>
                <a:lnTo>
                  <a:pt x="31340" y="26700"/>
                </a:lnTo>
                <a:lnTo>
                  <a:pt x="31250" y="26630"/>
                </a:lnTo>
                <a:lnTo>
                  <a:pt x="31110" y="26470"/>
                </a:lnTo>
                <a:lnTo>
                  <a:pt x="31170" y="26440"/>
                </a:lnTo>
                <a:lnTo>
                  <a:pt x="31190" y="26430"/>
                </a:lnTo>
                <a:lnTo>
                  <a:pt x="31200" y="26400"/>
                </a:lnTo>
                <a:lnTo>
                  <a:pt x="31220" y="26360"/>
                </a:lnTo>
                <a:lnTo>
                  <a:pt x="31240" y="26330"/>
                </a:lnTo>
                <a:lnTo>
                  <a:pt x="31270" y="26320"/>
                </a:lnTo>
                <a:lnTo>
                  <a:pt x="31370" y="26350"/>
                </a:lnTo>
                <a:lnTo>
                  <a:pt x="31390" y="26350"/>
                </a:lnTo>
                <a:lnTo>
                  <a:pt x="31420" y="26340"/>
                </a:lnTo>
                <a:lnTo>
                  <a:pt x="31450" y="26370"/>
                </a:lnTo>
                <a:lnTo>
                  <a:pt x="31460" y="26430"/>
                </a:lnTo>
                <a:lnTo>
                  <a:pt x="31490" y="26450"/>
                </a:lnTo>
                <a:lnTo>
                  <a:pt x="31500" y="26440"/>
                </a:lnTo>
                <a:lnTo>
                  <a:pt x="31500" y="26420"/>
                </a:lnTo>
                <a:lnTo>
                  <a:pt x="31520" y="26380"/>
                </a:lnTo>
                <a:lnTo>
                  <a:pt x="31520" y="26370"/>
                </a:lnTo>
                <a:lnTo>
                  <a:pt x="31520" y="26330"/>
                </a:lnTo>
                <a:lnTo>
                  <a:pt x="31520" y="26320"/>
                </a:lnTo>
                <a:lnTo>
                  <a:pt x="31530" y="26300"/>
                </a:lnTo>
                <a:lnTo>
                  <a:pt x="31560" y="26300"/>
                </a:lnTo>
                <a:lnTo>
                  <a:pt x="31710" y="26140"/>
                </a:lnTo>
                <a:lnTo>
                  <a:pt x="31740" y="26100"/>
                </a:lnTo>
                <a:lnTo>
                  <a:pt x="31740" y="26080"/>
                </a:lnTo>
                <a:lnTo>
                  <a:pt x="31730" y="26070"/>
                </a:lnTo>
                <a:lnTo>
                  <a:pt x="31730" y="26060"/>
                </a:lnTo>
                <a:lnTo>
                  <a:pt x="31740" y="26040"/>
                </a:lnTo>
                <a:lnTo>
                  <a:pt x="31750" y="26030"/>
                </a:lnTo>
                <a:lnTo>
                  <a:pt x="31760" y="26020"/>
                </a:lnTo>
                <a:lnTo>
                  <a:pt x="31780" y="26020"/>
                </a:lnTo>
                <a:lnTo>
                  <a:pt x="31780" y="26000"/>
                </a:lnTo>
                <a:lnTo>
                  <a:pt x="31780" y="25900"/>
                </a:lnTo>
                <a:lnTo>
                  <a:pt x="31800" y="25830"/>
                </a:lnTo>
                <a:lnTo>
                  <a:pt x="31920" y="25730"/>
                </a:lnTo>
                <a:lnTo>
                  <a:pt x="31930" y="25660"/>
                </a:lnTo>
                <a:lnTo>
                  <a:pt x="31910" y="25620"/>
                </a:lnTo>
                <a:lnTo>
                  <a:pt x="31870" y="25650"/>
                </a:lnTo>
                <a:lnTo>
                  <a:pt x="31810" y="25780"/>
                </a:lnTo>
                <a:lnTo>
                  <a:pt x="31770" y="25850"/>
                </a:lnTo>
                <a:lnTo>
                  <a:pt x="31720" y="25950"/>
                </a:lnTo>
                <a:lnTo>
                  <a:pt x="31680" y="25990"/>
                </a:lnTo>
                <a:lnTo>
                  <a:pt x="31610" y="26020"/>
                </a:lnTo>
                <a:lnTo>
                  <a:pt x="31470" y="26070"/>
                </a:lnTo>
                <a:lnTo>
                  <a:pt x="31410" y="26110"/>
                </a:lnTo>
                <a:lnTo>
                  <a:pt x="31320" y="26250"/>
                </a:lnTo>
                <a:lnTo>
                  <a:pt x="31260" y="26300"/>
                </a:lnTo>
                <a:lnTo>
                  <a:pt x="31190" y="26280"/>
                </a:lnTo>
                <a:lnTo>
                  <a:pt x="31110" y="26320"/>
                </a:lnTo>
                <a:lnTo>
                  <a:pt x="31060" y="26320"/>
                </a:lnTo>
                <a:lnTo>
                  <a:pt x="31030" y="26290"/>
                </a:lnTo>
                <a:lnTo>
                  <a:pt x="30990" y="26210"/>
                </a:lnTo>
                <a:lnTo>
                  <a:pt x="30970" y="26140"/>
                </a:lnTo>
                <a:lnTo>
                  <a:pt x="30950" y="26110"/>
                </a:lnTo>
                <a:lnTo>
                  <a:pt x="30920" y="26100"/>
                </a:lnTo>
                <a:lnTo>
                  <a:pt x="30890" y="26090"/>
                </a:lnTo>
                <a:lnTo>
                  <a:pt x="30800" y="26050"/>
                </a:lnTo>
                <a:lnTo>
                  <a:pt x="30720" y="25990"/>
                </a:lnTo>
                <a:lnTo>
                  <a:pt x="30710" y="26010"/>
                </a:lnTo>
                <a:lnTo>
                  <a:pt x="30720" y="26040"/>
                </a:lnTo>
                <a:lnTo>
                  <a:pt x="30730" y="26080"/>
                </a:lnTo>
                <a:lnTo>
                  <a:pt x="30760" y="26110"/>
                </a:lnTo>
                <a:lnTo>
                  <a:pt x="30950" y="26270"/>
                </a:lnTo>
                <a:lnTo>
                  <a:pt x="31000" y="26340"/>
                </a:lnTo>
                <a:lnTo>
                  <a:pt x="30990" y="26410"/>
                </a:lnTo>
                <a:lnTo>
                  <a:pt x="30920" y="26340"/>
                </a:lnTo>
                <a:lnTo>
                  <a:pt x="30860" y="26260"/>
                </a:lnTo>
                <a:lnTo>
                  <a:pt x="30790" y="26180"/>
                </a:lnTo>
                <a:lnTo>
                  <a:pt x="30690" y="26140"/>
                </a:lnTo>
                <a:lnTo>
                  <a:pt x="30370" y="26150"/>
                </a:lnTo>
                <a:lnTo>
                  <a:pt x="30260" y="26120"/>
                </a:lnTo>
                <a:lnTo>
                  <a:pt x="30330" y="26070"/>
                </a:lnTo>
                <a:lnTo>
                  <a:pt x="30410" y="26050"/>
                </a:lnTo>
                <a:lnTo>
                  <a:pt x="30490" y="26050"/>
                </a:lnTo>
                <a:lnTo>
                  <a:pt x="30580" y="26080"/>
                </a:lnTo>
                <a:lnTo>
                  <a:pt x="30570" y="26030"/>
                </a:lnTo>
                <a:lnTo>
                  <a:pt x="30580" y="25970"/>
                </a:lnTo>
                <a:lnTo>
                  <a:pt x="30590" y="25960"/>
                </a:lnTo>
                <a:lnTo>
                  <a:pt x="30610" y="25930"/>
                </a:lnTo>
                <a:lnTo>
                  <a:pt x="30620" y="25920"/>
                </a:lnTo>
                <a:lnTo>
                  <a:pt x="30610" y="25900"/>
                </a:lnTo>
                <a:lnTo>
                  <a:pt x="30610" y="25890"/>
                </a:lnTo>
                <a:lnTo>
                  <a:pt x="30600" y="25880"/>
                </a:lnTo>
                <a:lnTo>
                  <a:pt x="30600" y="25870"/>
                </a:lnTo>
                <a:lnTo>
                  <a:pt x="30570" y="25840"/>
                </a:lnTo>
                <a:lnTo>
                  <a:pt x="30520" y="25800"/>
                </a:lnTo>
                <a:lnTo>
                  <a:pt x="30450" y="25760"/>
                </a:lnTo>
                <a:lnTo>
                  <a:pt x="30410" y="25750"/>
                </a:lnTo>
                <a:lnTo>
                  <a:pt x="30350" y="25750"/>
                </a:lnTo>
                <a:lnTo>
                  <a:pt x="30320" y="25770"/>
                </a:lnTo>
                <a:lnTo>
                  <a:pt x="30310" y="25810"/>
                </a:lnTo>
                <a:lnTo>
                  <a:pt x="30300" y="26000"/>
                </a:lnTo>
                <a:lnTo>
                  <a:pt x="30290" y="26020"/>
                </a:lnTo>
                <a:lnTo>
                  <a:pt x="30260" y="25970"/>
                </a:lnTo>
                <a:lnTo>
                  <a:pt x="30280" y="25910"/>
                </a:lnTo>
                <a:lnTo>
                  <a:pt x="30280" y="25830"/>
                </a:lnTo>
                <a:lnTo>
                  <a:pt x="30270" y="25760"/>
                </a:lnTo>
                <a:lnTo>
                  <a:pt x="30250" y="25730"/>
                </a:lnTo>
                <a:lnTo>
                  <a:pt x="30190" y="25710"/>
                </a:lnTo>
                <a:lnTo>
                  <a:pt x="30180" y="25650"/>
                </a:lnTo>
                <a:lnTo>
                  <a:pt x="30190" y="25590"/>
                </a:lnTo>
                <a:lnTo>
                  <a:pt x="30220" y="25460"/>
                </a:lnTo>
                <a:lnTo>
                  <a:pt x="30230" y="25440"/>
                </a:lnTo>
                <a:lnTo>
                  <a:pt x="30240" y="25430"/>
                </a:lnTo>
                <a:lnTo>
                  <a:pt x="30240" y="25370"/>
                </a:lnTo>
                <a:lnTo>
                  <a:pt x="30240" y="25330"/>
                </a:lnTo>
                <a:lnTo>
                  <a:pt x="30230" y="25300"/>
                </a:lnTo>
                <a:lnTo>
                  <a:pt x="30200" y="25250"/>
                </a:lnTo>
                <a:lnTo>
                  <a:pt x="30180" y="25180"/>
                </a:lnTo>
                <a:lnTo>
                  <a:pt x="30180" y="25120"/>
                </a:lnTo>
                <a:lnTo>
                  <a:pt x="30180" y="24980"/>
                </a:lnTo>
                <a:lnTo>
                  <a:pt x="30200" y="24920"/>
                </a:lnTo>
                <a:lnTo>
                  <a:pt x="30300" y="24750"/>
                </a:lnTo>
                <a:lnTo>
                  <a:pt x="30410" y="24630"/>
                </a:lnTo>
                <a:lnTo>
                  <a:pt x="30460" y="24560"/>
                </a:lnTo>
                <a:lnTo>
                  <a:pt x="30490" y="24430"/>
                </a:lnTo>
                <a:lnTo>
                  <a:pt x="30600" y="24240"/>
                </a:lnTo>
                <a:lnTo>
                  <a:pt x="30600" y="24230"/>
                </a:lnTo>
                <a:lnTo>
                  <a:pt x="30610" y="24230"/>
                </a:lnTo>
                <a:lnTo>
                  <a:pt x="30620" y="24230"/>
                </a:lnTo>
                <a:lnTo>
                  <a:pt x="30630" y="24220"/>
                </a:lnTo>
                <a:lnTo>
                  <a:pt x="30630" y="24230"/>
                </a:lnTo>
                <a:lnTo>
                  <a:pt x="30610" y="24270"/>
                </a:lnTo>
                <a:lnTo>
                  <a:pt x="30620" y="24340"/>
                </a:lnTo>
                <a:lnTo>
                  <a:pt x="30610" y="24370"/>
                </a:lnTo>
                <a:lnTo>
                  <a:pt x="30600" y="24410"/>
                </a:lnTo>
                <a:lnTo>
                  <a:pt x="30590" y="24440"/>
                </a:lnTo>
                <a:lnTo>
                  <a:pt x="30610" y="24470"/>
                </a:lnTo>
                <a:lnTo>
                  <a:pt x="30640" y="24480"/>
                </a:lnTo>
                <a:lnTo>
                  <a:pt x="30660" y="24460"/>
                </a:lnTo>
                <a:lnTo>
                  <a:pt x="30670" y="24420"/>
                </a:lnTo>
                <a:lnTo>
                  <a:pt x="30690" y="24320"/>
                </a:lnTo>
                <a:lnTo>
                  <a:pt x="30780" y="24150"/>
                </a:lnTo>
                <a:lnTo>
                  <a:pt x="30790" y="24140"/>
                </a:lnTo>
                <a:lnTo>
                  <a:pt x="30850" y="24110"/>
                </a:lnTo>
                <a:lnTo>
                  <a:pt x="30910" y="24070"/>
                </a:lnTo>
                <a:lnTo>
                  <a:pt x="30960" y="24030"/>
                </a:lnTo>
                <a:lnTo>
                  <a:pt x="30990" y="24010"/>
                </a:lnTo>
                <a:lnTo>
                  <a:pt x="30990" y="24060"/>
                </a:lnTo>
                <a:lnTo>
                  <a:pt x="30970" y="24110"/>
                </a:lnTo>
                <a:lnTo>
                  <a:pt x="30930" y="24130"/>
                </a:lnTo>
                <a:lnTo>
                  <a:pt x="30930" y="24150"/>
                </a:lnTo>
                <a:lnTo>
                  <a:pt x="30990" y="24180"/>
                </a:lnTo>
                <a:lnTo>
                  <a:pt x="31130" y="24300"/>
                </a:lnTo>
                <a:lnTo>
                  <a:pt x="31170" y="24310"/>
                </a:lnTo>
                <a:lnTo>
                  <a:pt x="31170" y="24270"/>
                </a:lnTo>
                <a:lnTo>
                  <a:pt x="31130" y="24200"/>
                </a:lnTo>
                <a:lnTo>
                  <a:pt x="31130" y="24150"/>
                </a:lnTo>
                <a:lnTo>
                  <a:pt x="31150" y="24130"/>
                </a:lnTo>
                <a:lnTo>
                  <a:pt x="31180" y="24120"/>
                </a:lnTo>
                <a:lnTo>
                  <a:pt x="31200" y="24110"/>
                </a:lnTo>
                <a:lnTo>
                  <a:pt x="31190" y="24060"/>
                </a:lnTo>
                <a:lnTo>
                  <a:pt x="31110" y="24070"/>
                </a:lnTo>
                <a:lnTo>
                  <a:pt x="31040" y="23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