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Luis Potosí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San Luis Potosí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7110" y="33710"/>
                </a:moveTo>
                <a:lnTo>
                  <a:pt x="57090" y="33800"/>
                </a:lnTo>
                <a:lnTo>
                  <a:pt x="57070" y="33890"/>
                </a:lnTo>
                <a:lnTo>
                  <a:pt x="57040" y="33990"/>
                </a:lnTo>
                <a:lnTo>
                  <a:pt x="57020" y="34080"/>
                </a:lnTo>
                <a:lnTo>
                  <a:pt x="57070" y="34040"/>
                </a:lnTo>
                <a:lnTo>
                  <a:pt x="57140" y="33970"/>
                </a:lnTo>
                <a:lnTo>
                  <a:pt x="57210" y="33930"/>
                </a:lnTo>
                <a:lnTo>
                  <a:pt x="57260" y="33940"/>
                </a:lnTo>
                <a:lnTo>
                  <a:pt x="57270" y="34000"/>
                </a:lnTo>
                <a:lnTo>
                  <a:pt x="57270" y="34060"/>
                </a:lnTo>
                <a:lnTo>
                  <a:pt x="57280" y="34110"/>
                </a:lnTo>
                <a:lnTo>
                  <a:pt x="57310" y="34170"/>
                </a:lnTo>
                <a:lnTo>
                  <a:pt x="57380" y="34250"/>
                </a:lnTo>
                <a:lnTo>
                  <a:pt x="57460" y="34320"/>
                </a:lnTo>
                <a:lnTo>
                  <a:pt x="57520" y="34400"/>
                </a:lnTo>
                <a:lnTo>
                  <a:pt x="57540" y="34510"/>
                </a:lnTo>
                <a:lnTo>
                  <a:pt x="57530" y="34550"/>
                </a:lnTo>
                <a:lnTo>
                  <a:pt x="57520" y="34590"/>
                </a:lnTo>
                <a:lnTo>
                  <a:pt x="57500" y="34630"/>
                </a:lnTo>
                <a:lnTo>
                  <a:pt x="57470" y="34660"/>
                </a:lnTo>
                <a:lnTo>
                  <a:pt x="57410" y="34710"/>
                </a:lnTo>
                <a:lnTo>
                  <a:pt x="57340" y="34730"/>
                </a:lnTo>
                <a:lnTo>
                  <a:pt x="57270" y="34750"/>
                </a:lnTo>
                <a:lnTo>
                  <a:pt x="57210" y="34790"/>
                </a:lnTo>
                <a:lnTo>
                  <a:pt x="57170" y="34830"/>
                </a:lnTo>
                <a:lnTo>
                  <a:pt x="57160" y="34870"/>
                </a:lnTo>
                <a:lnTo>
                  <a:pt x="57180" y="34900"/>
                </a:lnTo>
                <a:lnTo>
                  <a:pt x="57210" y="34950"/>
                </a:lnTo>
                <a:lnTo>
                  <a:pt x="57230" y="34990"/>
                </a:lnTo>
                <a:lnTo>
                  <a:pt x="57240" y="35020"/>
                </a:lnTo>
                <a:lnTo>
                  <a:pt x="57250" y="35060"/>
                </a:lnTo>
                <a:lnTo>
                  <a:pt x="57260" y="35110"/>
                </a:lnTo>
                <a:lnTo>
                  <a:pt x="57280" y="35130"/>
                </a:lnTo>
                <a:lnTo>
                  <a:pt x="57310" y="35150"/>
                </a:lnTo>
                <a:lnTo>
                  <a:pt x="57360" y="35170"/>
                </a:lnTo>
                <a:lnTo>
                  <a:pt x="57400" y="35180"/>
                </a:lnTo>
                <a:lnTo>
                  <a:pt x="57460" y="35210"/>
                </a:lnTo>
                <a:lnTo>
                  <a:pt x="57530" y="35240"/>
                </a:lnTo>
                <a:lnTo>
                  <a:pt x="57590" y="35270"/>
                </a:lnTo>
                <a:lnTo>
                  <a:pt x="57660" y="35290"/>
                </a:lnTo>
                <a:lnTo>
                  <a:pt x="57810" y="35350"/>
                </a:lnTo>
                <a:lnTo>
                  <a:pt x="57960" y="35410"/>
                </a:lnTo>
                <a:lnTo>
                  <a:pt x="58110" y="35480"/>
                </a:lnTo>
                <a:lnTo>
                  <a:pt x="58260" y="35540"/>
                </a:lnTo>
                <a:lnTo>
                  <a:pt x="58320" y="35560"/>
                </a:lnTo>
                <a:lnTo>
                  <a:pt x="58370" y="35580"/>
                </a:lnTo>
                <a:lnTo>
                  <a:pt x="58430" y="35590"/>
                </a:lnTo>
                <a:lnTo>
                  <a:pt x="58480" y="35610"/>
                </a:lnTo>
                <a:lnTo>
                  <a:pt x="58560" y="35640"/>
                </a:lnTo>
                <a:lnTo>
                  <a:pt x="58610" y="35650"/>
                </a:lnTo>
                <a:lnTo>
                  <a:pt x="58630" y="35630"/>
                </a:lnTo>
                <a:lnTo>
                  <a:pt x="58630" y="35540"/>
                </a:lnTo>
                <a:lnTo>
                  <a:pt x="58620" y="35500"/>
                </a:lnTo>
                <a:lnTo>
                  <a:pt x="58610" y="35450"/>
                </a:lnTo>
                <a:lnTo>
                  <a:pt x="58600" y="35410"/>
                </a:lnTo>
                <a:lnTo>
                  <a:pt x="58590" y="35360"/>
                </a:lnTo>
                <a:lnTo>
                  <a:pt x="58580" y="35330"/>
                </a:lnTo>
                <a:lnTo>
                  <a:pt x="58570" y="35320"/>
                </a:lnTo>
                <a:lnTo>
                  <a:pt x="58570" y="35310"/>
                </a:lnTo>
                <a:lnTo>
                  <a:pt x="58600" y="35300"/>
                </a:lnTo>
                <a:lnTo>
                  <a:pt x="58630" y="35310"/>
                </a:lnTo>
                <a:lnTo>
                  <a:pt x="58660" y="35330"/>
                </a:lnTo>
                <a:lnTo>
                  <a:pt x="58690" y="35360"/>
                </a:lnTo>
                <a:lnTo>
                  <a:pt x="58720" y="35380"/>
                </a:lnTo>
                <a:lnTo>
                  <a:pt x="58760" y="35430"/>
                </a:lnTo>
                <a:lnTo>
                  <a:pt x="58810" y="35500"/>
                </a:lnTo>
                <a:lnTo>
                  <a:pt x="58860" y="35560"/>
                </a:lnTo>
                <a:lnTo>
                  <a:pt x="58910" y="35590"/>
                </a:lnTo>
                <a:lnTo>
                  <a:pt x="58950" y="35580"/>
                </a:lnTo>
                <a:lnTo>
                  <a:pt x="58990" y="35540"/>
                </a:lnTo>
                <a:lnTo>
                  <a:pt x="59030" y="35490"/>
                </a:lnTo>
                <a:lnTo>
                  <a:pt x="59060" y="35440"/>
                </a:lnTo>
                <a:lnTo>
                  <a:pt x="59070" y="35460"/>
                </a:lnTo>
                <a:lnTo>
                  <a:pt x="59080" y="35480"/>
                </a:lnTo>
                <a:lnTo>
                  <a:pt x="59090" y="35490"/>
                </a:lnTo>
                <a:lnTo>
                  <a:pt x="59100" y="35510"/>
                </a:lnTo>
                <a:lnTo>
                  <a:pt x="59140" y="35600"/>
                </a:lnTo>
                <a:lnTo>
                  <a:pt x="59190" y="35680"/>
                </a:lnTo>
                <a:lnTo>
                  <a:pt x="59240" y="35770"/>
                </a:lnTo>
                <a:lnTo>
                  <a:pt x="59290" y="35860"/>
                </a:lnTo>
                <a:lnTo>
                  <a:pt x="59320" y="35930"/>
                </a:lnTo>
                <a:lnTo>
                  <a:pt x="59350" y="36010"/>
                </a:lnTo>
                <a:lnTo>
                  <a:pt x="59390" y="36080"/>
                </a:lnTo>
                <a:lnTo>
                  <a:pt x="59430" y="36140"/>
                </a:lnTo>
                <a:lnTo>
                  <a:pt x="59490" y="36190"/>
                </a:lnTo>
                <a:lnTo>
                  <a:pt x="59550" y="36210"/>
                </a:lnTo>
                <a:lnTo>
                  <a:pt x="59620" y="36220"/>
                </a:lnTo>
                <a:lnTo>
                  <a:pt x="59690" y="36230"/>
                </a:lnTo>
                <a:lnTo>
                  <a:pt x="59770" y="36240"/>
                </a:lnTo>
                <a:lnTo>
                  <a:pt x="59860" y="36260"/>
                </a:lnTo>
                <a:lnTo>
                  <a:pt x="59940" y="36280"/>
                </a:lnTo>
                <a:lnTo>
                  <a:pt x="60020" y="36310"/>
                </a:lnTo>
                <a:lnTo>
                  <a:pt x="60030" y="36310"/>
                </a:lnTo>
                <a:lnTo>
                  <a:pt x="60040" y="36320"/>
                </a:lnTo>
                <a:lnTo>
                  <a:pt x="60050" y="36320"/>
                </a:lnTo>
                <a:lnTo>
                  <a:pt x="60140" y="36360"/>
                </a:lnTo>
                <a:lnTo>
                  <a:pt x="60230" y="36390"/>
                </a:lnTo>
                <a:lnTo>
                  <a:pt x="60320" y="36410"/>
                </a:lnTo>
                <a:lnTo>
                  <a:pt x="60420" y="36430"/>
                </a:lnTo>
                <a:lnTo>
                  <a:pt x="60480" y="36440"/>
                </a:lnTo>
                <a:lnTo>
                  <a:pt x="60550" y="36450"/>
                </a:lnTo>
                <a:lnTo>
                  <a:pt x="60630" y="36450"/>
                </a:lnTo>
                <a:lnTo>
                  <a:pt x="60690" y="36440"/>
                </a:lnTo>
                <a:lnTo>
                  <a:pt x="60720" y="36410"/>
                </a:lnTo>
                <a:lnTo>
                  <a:pt x="60750" y="36370"/>
                </a:lnTo>
                <a:lnTo>
                  <a:pt x="60780" y="36330"/>
                </a:lnTo>
                <a:lnTo>
                  <a:pt x="60820" y="36310"/>
                </a:lnTo>
                <a:lnTo>
                  <a:pt x="60910" y="36300"/>
                </a:lnTo>
                <a:lnTo>
                  <a:pt x="61000" y="36290"/>
                </a:lnTo>
                <a:lnTo>
                  <a:pt x="61080" y="36260"/>
                </a:lnTo>
                <a:lnTo>
                  <a:pt x="61130" y="36190"/>
                </a:lnTo>
                <a:lnTo>
                  <a:pt x="61160" y="36220"/>
                </a:lnTo>
                <a:lnTo>
                  <a:pt x="61190" y="36240"/>
                </a:lnTo>
                <a:lnTo>
                  <a:pt x="61220" y="36250"/>
                </a:lnTo>
                <a:lnTo>
                  <a:pt x="61250" y="36270"/>
                </a:lnTo>
                <a:lnTo>
                  <a:pt x="61270" y="36280"/>
                </a:lnTo>
                <a:lnTo>
                  <a:pt x="61280" y="36290"/>
                </a:lnTo>
                <a:lnTo>
                  <a:pt x="61300" y="36300"/>
                </a:lnTo>
                <a:lnTo>
                  <a:pt x="61320" y="36320"/>
                </a:lnTo>
                <a:lnTo>
                  <a:pt x="61380" y="36350"/>
                </a:lnTo>
                <a:lnTo>
                  <a:pt x="61430" y="36400"/>
                </a:lnTo>
                <a:lnTo>
                  <a:pt x="61490" y="36440"/>
                </a:lnTo>
                <a:lnTo>
                  <a:pt x="61540" y="36480"/>
                </a:lnTo>
                <a:lnTo>
                  <a:pt x="61630" y="36540"/>
                </a:lnTo>
                <a:lnTo>
                  <a:pt x="61710" y="36590"/>
                </a:lnTo>
                <a:lnTo>
                  <a:pt x="61790" y="36640"/>
                </a:lnTo>
                <a:lnTo>
                  <a:pt x="61880" y="36690"/>
                </a:lnTo>
                <a:lnTo>
                  <a:pt x="61940" y="36740"/>
                </a:lnTo>
                <a:lnTo>
                  <a:pt x="61990" y="36810"/>
                </a:lnTo>
                <a:lnTo>
                  <a:pt x="62020" y="36880"/>
                </a:lnTo>
                <a:lnTo>
                  <a:pt x="62020" y="36970"/>
                </a:lnTo>
                <a:lnTo>
                  <a:pt x="61980" y="37090"/>
                </a:lnTo>
                <a:lnTo>
                  <a:pt x="61920" y="37210"/>
                </a:lnTo>
                <a:lnTo>
                  <a:pt x="61860" y="37330"/>
                </a:lnTo>
                <a:lnTo>
                  <a:pt x="61790" y="37440"/>
                </a:lnTo>
                <a:lnTo>
                  <a:pt x="61770" y="37480"/>
                </a:lnTo>
                <a:lnTo>
                  <a:pt x="61750" y="37530"/>
                </a:lnTo>
                <a:lnTo>
                  <a:pt x="61740" y="37580"/>
                </a:lnTo>
                <a:lnTo>
                  <a:pt x="61720" y="37630"/>
                </a:lnTo>
                <a:lnTo>
                  <a:pt x="61700" y="37630"/>
                </a:lnTo>
                <a:lnTo>
                  <a:pt x="61680" y="37610"/>
                </a:lnTo>
                <a:lnTo>
                  <a:pt x="61650" y="37640"/>
                </a:lnTo>
                <a:lnTo>
                  <a:pt x="61620" y="37650"/>
                </a:lnTo>
                <a:lnTo>
                  <a:pt x="61590" y="37630"/>
                </a:lnTo>
                <a:lnTo>
                  <a:pt x="61560" y="37630"/>
                </a:lnTo>
                <a:lnTo>
                  <a:pt x="61520" y="37630"/>
                </a:lnTo>
                <a:lnTo>
                  <a:pt x="61490" y="37650"/>
                </a:lnTo>
                <a:lnTo>
                  <a:pt x="61470" y="37650"/>
                </a:lnTo>
                <a:lnTo>
                  <a:pt x="61360" y="37640"/>
                </a:lnTo>
                <a:lnTo>
                  <a:pt x="61330" y="37630"/>
                </a:lnTo>
                <a:lnTo>
                  <a:pt x="61320" y="37630"/>
                </a:lnTo>
                <a:lnTo>
                  <a:pt x="61330" y="37710"/>
                </a:lnTo>
                <a:lnTo>
                  <a:pt x="61380" y="37720"/>
                </a:lnTo>
                <a:lnTo>
                  <a:pt x="61450" y="37700"/>
                </a:lnTo>
                <a:lnTo>
                  <a:pt x="61500" y="37690"/>
                </a:lnTo>
                <a:lnTo>
                  <a:pt x="61510" y="37710"/>
                </a:lnTo>
                <a:lnTo>
                  <a:pt x="61470" y="37740"/>
                </a:lnTo>
                <a:lnTo>
                  <a:pt x="61440" y="37780"/>
                </a:lnTo>
                <a:lnTo>
                  <a:pt x="61460" y="37840"/>
                </a:lnTo>
                <a:lnTo>
                  <a:pt x="61390" y="37860"/>
                </a:lnTo>
                <a:lnTo>
                  <a:pt x="61410" y="37930"/>
                </a:lnTo>
                <a:lnTo>
                  <a:pt x="61450" y="38000"/>
                </a:lnTo>
                <a:lnTo>
                  <a:pt x="61490" y="38030"/>
                </a:lnTo>
                <a:lnTo>
                  <a:pt x="61610" y="38020"/>
                </a:lnTo>
                <a:lnTo>
                  <a:pt x="61620" y="38050"/>
                </a:lnTo>
                <a:lnTo>
                  <a:pt x="61620" y="38090"/>
                </a:lnTo>
                <a:lnTo>
                  <a:pt x="61630" y="38120"/>
                </a:lnTo>
                <a:lnTo>
                  <a:pt x="61650" y="38140"/>
                </a:lnTo>
                <a:lnTo>
                  <a:pt x="61700" y="38150"/>
                </a:lnTo>
                <a:lnTo>
                  <a:pt x="61710" y="38190"/>
                </a:lnTo>
                <a:lnTo>
                  <a:pt x="61690" y="38240"/>
                </a:lnTo>
                <a:lnTo>
                  <a:pt x="61680" y="38260"/>
                </a:lnTo>
                <a:lnTo>
                  <a:pt x="61650" y="38300"/>
                </a:lnTo>
                <a:lnTo>
                  <a:pt x="61610" y="38330"/>
                </a:lnTo>
                <a:lnTo>
                  <a:pt x="61540" y="38370"/>
                </a:lnTo>
                <a:lnTo>
                  <a:pt x="61530" y="38380"/>
                </a:lnTo>
                <a:lnTo>
                  <a:pt x="61530" y="38390"/>
                </a:lnTo>
                <a:lnTo>
                  <a:pt x="61520" y="38410"/>
                </a:lnTo>
                <a:lnTo>
                  <a:pt x="61510" y="38410"/>
                </a:lnTo>
                <a:lnTo>
                  <a:pt x="61490" y="38410"/>
                </a:lnTo>
                <a:lnTo>
                  <a:pt x="61460" y="38390"/>
                </a:lnTo>
                <a:lnTo>
                  <a:pt x="61440" y="38390"/>
                </a:lnTo>
                <a:lnTo>
                  <a:pt x="61410" y="38410"/>
                </a:lnTo>
                <a:lnTo>
                  <a:pt x="61390" y="38430"/>
                </a:lnTo>
                <a:lnTo>
                  <a:pt x="61400" y="38450"/>
                </a:lnTo>
                <a:lnTo>
                  <a:pt x="61420" y="38480"/>
                </a:lnTo>
                <a:lnTo>
                  <a:pt x="61380" y="38520"/>
                </a:lnTo>
                <a:lnTo>
                  <a:pt x="61270" y="38500"/>
                </a:lnTo>
                <a:lnTo>
                  <a:pt x="61230" y="38540"/>
                </a:lnTo>
                <a:lnTo>
                  <a:pt x="61210" y="38620"/>
                </a:lnTo>
                <a:lnTo>
                  <a:pt x="61220" y="38670"/>
                </a:lnTo>
                <a:lnTo>
                  <a:pt x="61220" y="38720"/>
                </a:lnTo>
                <a:lnTo>
                  <a:pt x="61190" y="38750"/>
                </a:lnTo>
                <a:lnTo>
                  <a:pt x="61170" y="38780"/>
                </a:lnTo>
                <a:lnTo>
                  <a:pt x="61200" y="38840"/>
                </a:lnTo>
                <a:lnTo>
                  <a:pt x="61240" y="38890"/>
                </a:lnTo>
                <a:lnTo>
                  <a:pt x="61290" y="38920"/>
                </a:lnTo>
                <a:lnTo>
                  <a:pt x="61360" y="38950"/>
                </a:lnTo>
                <a:lnTo>
                  <a:pt x="61440" y="38990"/>
                </a:lnTo>
                <a:lnTo>
                  <a:pt x="61500" y="39030"/>
                </a:lnTo>
                <a:lnTo>
                  <a:pt x="61520" y="39100"/>
                </a:lnTo>
                <a:lnTo>
                  <a:pt x="61530" y="39190"/>
                </a:lnTo>
                <a:lnTo>
                  <a:pt x="61530" y="39250"/>
                </a:lnTo>
                <a:lnTo>
                  <a:pt x="61540" y="39310"/>
                </a:lnTo>
                <a:lnTo>
                  <a:pt x="61540" y="39370"/>
                </a:lnTo>
                <a:lnTo>
                  <a:pt x="61540" y="39420"/>
                </a:lnTo>
                <a:lnTo>
                  <a:pt x="61500" y="39430"/>
                </a:lnTo>
                <a:lnTo>
                  <a:pt x="61450" y="39450"/>
                </a:lnTo>
                <a:lnTo>
                  <a:pt x="61410" y="39460"/>
                </a:lnTo>
                <a:lnTo>
                  <a:pt x="61370" y="39480"/>
                </a:lnTo>
                <a:lnTo>
                  <a:pt x="61340" y="39490"/>
                </a:lnTo>
                <a:lnTo>
                  <a:pt x="61330" y="39510"/>
                </a:lnTo>
                <a:lnTo>
                  <a:pt x="61320" y="39530"/>
                </a:lnTo>
                <a:lnTo>
                  <a:pt x="61330" y="39570"/>
                </a:lnTo>
                <a:lnTo>
                  <a:pt x="61330" y="39680"/>
                </a:lnTo>
                <a:lnTo>
                  <a:pt x="61340" y="39790"/>
                </a:lnTo>
                <a:lnTo>
                  <a:pt x="61330" y="39900"/>
                </a:lnTo>
                <a:lnTo>
                  <a:pt x="61320" y="40000"/>
                </a:lnTo>
                <a:lnTo>
                  <a:pt x="61290" y="39990"/>
                </a:lnTo>
                <a:lnTo>
                  <a:pt x="61260" y="39980"/>
                </a:lnTo>
                <a:lnTo>
                  <a:pt x="61230" y="39990"/>
                </a:lnTo>
                <a:lnTo>
                  <a:pt x="61210" y="40010"/>
                </a:lnTo>
                <a:lnTo>
                  <a:pt x="61190" y="40030"/>
                </a:lnTo>
                <a:lnTo>
                  <a:pt x="61170" y="40030"/>
                </a:lnTo>
                <a:lnTo>
                  <a:pt x="61150" y="40030"/>
                </a:lnTo>
                <a:lnTo>
                  <a:pt x="61120" y="40030"/>
                </a:lnTo>
                <a:lnTo>
                  <a:pt x="61100" y="40020"/>
                </a:lnTo>
                <a:lnTo>
                  <a:pt x="61080" y="40010"/>
                </a:lnTo>
                <a:lnTo>
                  <a:pt x="61060" y="40010"/>
                </a:lnTo>
                <a:lnTo>
                  <a:pt x="61040" y="40000"/>
                </a:lnTo>
                <a:lnTo>
                  <a:pt x="60960" y="40010"/>
                </a:lnTo>
                <a:lnTo>
                  <a:pt x="60890" y="40040"/>
                </a:lnTo>
                <a:lnTo>
                  <a:pt x="60820" y="40070"/>
                </a:lnTo>
                <a:lnTo>
                  <a:pt x="60760" y="40100"/>
                </a:lnTo>
                <a:lnTo>
                  <a:pt x="60700" y="40120"/>
                </a:lnTo>
                <a:lnTo>
                  <a:pt x="60650" y="40110"/>
                </a:lnTo>
                <a:lnTo>
                  <a:pt x="60610" y="40090"/>
                </a:lnTo>
                <a:lnTo>
                  <a:pt x="60550" y="40060"/>
                </a:lnTo>
                <a:lnTo>
                  <a:pt x="60520" y="40040"/>
                </a:lnTo>
                <a:lnTo>
                  <a:pt x="60480" y="40030"/>
                </a:lnTo>
                <a:lnTo>
                  <a:pt x="60450" y="40010"/>
                </a:lnTo>
                <a:lnTo>
                  <a:pt x="60420" y="39990"/>
                </a:lnTo>
                <a:lnTo>
                  <a:pt x="60400" y="39950"/>
                </a:lnTo>
                <a:lnTo>
                  <a:pt x="60390" y="39910"/>
                </a:lnTo>
                <a:lnTo>
                  <a:pt x="60390" y="39870"/>
                </a:lnTo>
                <a:lnTo>
                  <a:pt x="60370" y="39840"/>
                </a:lnTo>
                <a:lnTo>
                  <a:pt x="60360" y="39810"/>
                </a:lnTo>
                <a:lnTo>
                  <a:pt x="60350" y="39790"/>
                </a:lnTo>
                <a:lnTo>
                  <a:pt x="60340" y="39770"/>
                </a:lnTo>
                <a:lnTo>
                  <a:pt x="60320" y="39760"/>
                </a:lnTo>
                <a:lnTo>
                  <a:pt x="60250" y="39730"/>
                </a:lnTo>
                <a:lnTo>
                  <a:pt x="60160" y="39740"/>
                </a:lnTo>
                <a:lnTo>
                  <a:pt x="60070" y="39770"/>
                </a:lnTo>
                <a:lnTo>
                  <a:pt x="60020" y="39830"/>
                </a:lnTo>
                <a:lnTo>
                  <a:pt x="59980" y="39790"/>
                </a:lnTo>
                <a:lnTo>
                  <a:pt x="59930" y="39760"/>
                </a:lnTo>
                <a:lnTo>
                  <a:pt x="59880" y="39750"/>
                </a:lnTo>
                <a:lnTo>
                  <a:pt x="59820" y="39760"/>
                </a:lnTo>
                <a:lnTo>
                  <a:pt x="59840" y="39700"/>
                </a:lnTo>
                <a:lnTo>
                  <a:pt x="59850" y="39640"/>
                </a:lnTo>
                <a:lnTo>
                  <a:pt x="59860" y="39580"/>
                </a:lnTo>
                <a:lnTo>
                  <a:pt x="59870" y="39520"/>
                </a:lnTo>
                <a:lnTo>
                  <a:pt x="59860" y="39480"/>
                </a:lnTo>
                <a:lnTo>
                  <a:pt x="59840" y="39430"/>
                </a:lnTo>
                <a:lnTo>
                  <a:pt x="59820" y="39370"/>
                </a:lnTo>
                <a:lnTo>
                  <a:pt x="59800" y="39330"/>
                </a:lnTo>
                <a:lnTo>
                  <a:pt x="59760" y="39260"/>
                </a:lnTo>
                <a:lnTo>
                  <a:pt x="59730" y="39180"/>
                </a:lnTo>
                <a:lnTo>
                  <a:pt x="59710" y="39100"/>
                </a:lnTo>
                <a:lnTo>
                  <a:pt x="59680" y="39020"/>
                </a:lnTo>
                <a:lnTo>
                  <a:pt x="59660" y="38950"/>
                </a:lnTo>
                <a:lnTo>
                  <a:pt x="59640" y="38870"/>
                </a:lnTo>
                <a:lnTo>
                  <a:pt x="59620" y="38800"/>
                </a:lnTo>
                <a:lnTo>
                  <a:pt x="59600" y="38720"/>
                </a:lnTo>
                <a:lnTo>
                  <a:pt x="59590" y="38710"/>
                </a:lnTo>
                <a:lnTo>
                  <a:pt x="59590" y="38690"/>
                </a:lnTo>
                <a:lnTo>
                  <a:pt x="59580" y="38680"/>
                </a:lnTo>
                <a:lnTo>
                  <a:pt x="59580" y="38660"/>
                </a:lnTo>
                <a:lnTo>
                  <a:pt x="59580" y="38730"/>
                </a:lnTo>
                <a:lnTo>
                  <a:pt x="59530" y="38780"/>
                </a:lnTo>
                <a:lnTo>
                  <a:pt x="59460" y="38820"/>
                </a:lnTo>
                <a:lnTo>
                  <a:pt x="59410" y="38870"/>
                </a:lnTo>
                <a:lnTo>
                  <a:pt x="59410" y="38900"/>
                </a:lnTo>
                <a:lnTo>
                  <a:pt x="59410" y="38930"/>
                </a:lnTo>
                <a:lnTo>
                  <a:pt x="59410" y="38960"/>
                </a:lnTo>
                <a:lnTo>
                  <a:pt x="59380" y="38990"/>
                </a:lnTo>
                <a:lnTo>
                  <a:pt x="59350" y="39010"/>
                </a:lnTo>
                <a:lnTo>
                  <a:pt x="59330" y="39020"/>
                </a:lnTo>
                <a:lnTo>
                  <a:pt x="59310" y="39020"/>
                </a:lnTo>
                <a:lnTo>
                  <a:pt x="59270" y="39000"/>
                </a:lnTo>
                <a:lnTo>
                  <a:pt x="59260" y="38990"/>
                </a:lnTo>
                <a:lnTo>
                  <a:pt x="59240" y="38990"/>
                </a:lnTo>
                <a:lnTo>
                  <a:pt x="59230" y="39000"/>
                </a:lnTo>
                <a:lnTo>
                  <a:pt x="59210" y="39010"/>
                </a:lnTo>
                <a:lnTo>
                  <a:pt x="59190" y="39040"/>
                </a:lnTo>
                <a:lnTo>
                  <a:pt x="59190" y="39080"/>
                </a:lnTo>
                <a:lnTo>
                  <a:pt x="59180" y="39120"/>
                </a:lnTo>
                <a:lnTo>
                  <a:pt x="59170" y="39150"/>
                </a:lnTo>
                <a:lnTo>
                  <a:pt x="59150" y="39170"/>
                </a:lnTo>
                <a:lnTo>
                  <a:pt x="59130" y="39190"/>
                </a:lnTo>
                <a:lnTo>
                  <a:pt x="59120" y="39220"/>
                </a:lnTo>
                <a:lnTo>
                  <a:pt x="59110" y="39240"/>
                </a:lnTo>
                <a:lnTo>
                  <a:pt x="59100" y="39260"/>
                </a:lnTo>
                <a:lnTo>
                  <a:pt x="59080" y="39280"/>
                </a:lnTo>
                <a:lnTo>
                  <a:pt x="59070" y="39300"/>
                </a:lnTo>
                <a:lnTo>
                  <a:pt x="59050" y="39320"/>
                </a:lnTo>
                <a:lnTo>
                  <a:pt x="59020" y="39320"/>
                </a:lnTo>
                <a:lnTo>
                  <a:pt x="58980" y="39320"/>
                </a:lnTo>
                <a:lnTo>
                  <a:pt x="58940" y="39310"/>
                </a:lnTo>
                <a:lnTo>
                  <a:pt x="58910" y="39320"/>
                </a:lnTo>
                <a:lnTo>
                  <a:pt x="58880" y="39330"/>
                </a:lnTo>
                <a:lnTo>
                  <a:pt x="58860" y="39330"/>
                </a:lnTo>
                <a:lnTo>
                  <a:pt x="58840" y="39340"/>
                </a:lnTo>
                <a:lnTo>
                  <a:pt x="58820" y="39340"/>
                </a:lnTo>
                <a:lnTo>
                  <a:pt x="58780" y="39400"/>
                </a:lnTo>
                <a:lnTo>
                  <a:pt x="58710" y="39410"/>
                </a:lnTo>
                <a:lnTo>
                  <a:pt x="58630" y="39410"/>
                </a:lnTo>
                <a:lnTo>
                  <a:pt x="58570" y="39410"/>
                </a:lnTo>
                <a:lnTo>
                  <a:pt x="58540" y="39420"/>
                </a:lnTo>
                <a:lnTo>
                  <a:pt x="58530" y="39430"/>
                </a:lnTo>
                <a:lnTo>
                  <a:pt x="58510" y="39440"/>
                </a:lnTo>
                <a:lnTo>
                  <a:pt x="58480" y="39440"/>
                </a:lnTo>
                <a:lnTo>
                  <a:pt x="58450" y="39420"/>
                </a:lnTo>
                <a:lnTo>
                  <a:pt x="58430" y="39400"/>
                </a:lnTo>
                <a:lnTo>
                  <a:pt x="58400" y="39370"/>
                </a:lnTo>
                <a:lnTo>
                  <a:pt x="58380" y="39360"/>
                </a:lnTo>
                <a:lnTo>
                  <a:pt x="58350" y="39340"/>
                </a:lnTo>
                <a:lnTo>
                  <a:pt x="58330" y="39300"/>
                </a:lnTo>
                <a:lnTo>
                  <a:pt x="58320" y="39260"/>
                </a:lnTo>
                <a:lnTo>
                  <a:pt x="58300" y="39230"/>
                </a:lnTo>
                <a:lnTo>
                  <a:pt x="58280" y="39210"/>
                </a:lnTo>
                <a:lnTo>
                  <a:pt x="58260" y="39200"/>
                </a:lnTo>
                <a:lnTo>
                  <a:pt x="58240" y="39190"/>
                </a:lnTo>
                <a:lnTo>
                  <a:pt x="58220" y="39160"/>
                </a:lnTo>
                <a:lnTo>
                  <a:pt x="58200" y="39130"/>
                </a:lnTo>
                <a:lnTo>
                  <a:pt x="58160" y="39110"/>
                </a:lnTo>
                <a:lnTo>
                  <a:pt x="58120" y="39090"/>
                </a:lnTo>
                <a:lnTo>
                  <a:pt x="58080" y="39070"/>
                </a:lnTo>
                <a:lnTo>
                  <a:pt x="58000" y="39100"/>
                </a:lnTo>
                <a:lnTo>
                  <a:pt x="57950" y="39180"/>
                </a:lnTo>
                <a:lnTo>
                  <a:pt x="57910" y="39270"/>
                </a:lnTo>
                <a:lnTo>
                  <a:pt x="57880" y="39360"/>
                </a:lnTo>
                <a:lnTo>
                  <a:pt x="57790" y="39320"/>
                </a:lnTo>
                <a:lnTo>
                  <a:pt x="57710" y="39280"/>
                </a:lnTo>
                <a:lnTo>
                  <a:pt x="57630" y="39250"/>
                </a:lnTo>
                <a:lnTo>
                  <a:pt x="57520" y="39250"/>
                </a:lnTo>
                <a:lnTo>
                  <a:pt x="57400" y="39240"/>
                </a:lnTo>
                <a:lnTo>
                  <a:pt x="57280" y="39150"/>
                </a:lnTo>
                <a:lnTo>
                  <a:pt x="57170" y="39030"/>
                </a:lnTo>
                <a:lnTo>
                  <a:pt x="57060" y="38940"/>
                </a:lnTo>
                <a:lnTo>
                  <a:pt x="57050" y="38940"/>
                </a:lnTo>
                <a:lnTo>
                  <a:pt x="57040" y="38940"/>
                </a:lnTo>
                <a:lnTo>
                  <a:pt x="57040" y="38930"/>
                </a:lnTo>
                <a:lnTo>
                  <a:pt x="57030" y="38930"/>
                </a:lnTo>
                <a:lnTo>
                  <a:pt x="56940" y="38900"/>
                </a:lnTo>
                <a:lnTo>
                  <a:pt x="56840" y="38870"/>
                </a:lnTo>
                <a:lnTo>
                  <a:pt x="56750" y="38840"/>
                </a:lnTo>
                <a:lnTo>
                  <a:pt x="56650" y="38810"/>
                </a:lnTo>
                <a:lnTo>
                  <a:pt x="56610" y="38800"/>
                </a:lnTo>
                <a:lnTo>
                  <a:pt x="56580" y="38790"/>
                </a:lnTo>
                <a:lnTo>
                  <a:pt x="56550" y="38770"/>
                </a:lnTo>
                <a:lnTo>
                  <a:pt x="56510" y="38750"/>
                </a:lnTo>
                <a:lnTo>
                  <a:pt x="56460" y="38730"/>
                </a:lnTo>
                <a:lnTo>
                  <a:pt x="56410" y="38710"/>
                </a:lnTo>
                <a:lnTo>
                  <a:pt x="56350" y="38680"/>
                </a:lnTo>
                <a:lnTo>
                  <a:pt x="56300" y="38660"/>
                </a:lnTo>
                <a:lnTo>
                  <a:pt x="56270" y="38640"/>
                </a:lnTo>
                <a:lnTo>
                  <a:pt x="56240" y="38630"/>
                </a:lnTo>
                <a:lnTo>
                  <a:pt x="56210" y="38620"/>
                </a:lnTo>
                <a:lnTo>
                  <a:pt x="56180" y="38610"/>
                </a:lnTo>
                <a:lnTo>
                  <a:pt x="56150" y="38590"/>
                </a:lnTo>
                <a:lnTo>
                  <a:pt x="56140" y="38570"/>
                </a:lnTo>
                <a:lnTo>
                  <a:pt x="56120" y="38560"/>
                </a:lnTo>
                <a:lnTo>
                  <a:pt x="56080" y="38560"/>
                </a:lnTo>
                <a:lnTo>
                  <a:pt x="56050" y="38580"/>
                </a:lnTo>
                <a:lnTo>
                  <a:pt x="56020" y="38600"/>
                </a:lnTo>
                <a:lnTo>
                  <a:pt x="55990" y="38630"/>
                </a:lnTo>
                <a:lnTo>
                  <a:pt x="55970" y="38650"/>
                </a:lnTo>
                <a:lnTo>
                  <a:pt x="55950" y="38690"/>
                </a:lnTo>
                <a:lnTo>
                  <a:pt x="55930" y="38730"/>
                </a:lnTo>
                <a:lnTo>
                  <a:pt x="55920" y="38770"/>
                </a:lnTo>
                <a:lnTo>
                  <a:pt x="55900" y="38810"/>
                </a:lnTo>
                <a:lnTo>
                  <a:pt x="55890" y="38870"/>
                </a:lnTo>
                <a:lnTo>
                  <a:pt x="55880" y="38940"/>
                </a:lnTo>
                <a:lnTo>
                  <a:pt x="55860" y="39010"/>
                </a:lnTo>
                <a:lnTo>
                  <a:pt x="55840" y="39070"/>
                </a:lnTo>
                <a:lnTo>
                  <a:pt x="55780" y="39120"/>
                </a:lnTo>
                <a:lnTo>
                  <a:pt x="55680" y="39140"/>
                </a:lnTo>
                <a:lnTo>
                  <a:pt x="55570" y="39130"/>
                </a:lnTo>
                <a:lnTo>
                  <a:pt x="55480" y="39140"/>
                </a:lnTo>
                <a:lnTo>
                  <a:pt x="55410" y="39090"/>
                </a:lnTo>
                <a:lnTo>
                  <a:pt x="55350" y="39040"/>
                </a:lnTo>
                <a:lnTo>
                  <a:pt x="55290" y="38990"/>
                </a:lnTo>
                <a:lnTo>
                  <a:pt x="55240" y="38940"/>
                </a:lnTo>
                <a:lnTo>
                  <a:pt x="55100" y="38830"/>
                </a:lnTo>
                <a:lnTo>
                  <a:pt x="54970" y="38730"/>
                </a:lnTo>
                <a:lnTo>
                  <a:pt x="54830" y="38620"/>
                </a:lnTo>
                <a:lnTo>
                  <a:pt x="54700" y="38510"/>
                </a:lnTo>
                <a:lnTo>
                  <a:pt x="54650" y="38470"/>
                </a:lnTo>
                <a:lnTo>
                  <a:pt x="54610" y="38420"/>
                </a:lnTo>
                <a:lnTo>
                  <a:pt x="54560" y="38380"/>
                </a:lnTo>
                <a:lnTo>
                  <a:pt x="54520" y="38340"/>
                </a:lnTo>
                <a:lnTo>
                  <a:pt x="54430" y="38300"/>
                </a:lnTo>
                <a:lnTo>
                  <a:pt x="54330" y="38280"/>
                </a:lnTo>
                <a:lnTo>
                  <a:pt x="54240" y="38270"/>
                </a:lnTo>
                <a:lnTo>
                  <a:pt x="54140" y="38270"/>
                </a:lnTo>
                <a:lnTo>
                  <a:pt x="54040" y="38280"/>
                </a:lnTo>
                <a:lnTo>
                  <a:pt x="53930" y="38310"/>
                </a:lnTo>
                <a:lnTo>
                  <a:pt x="53830" y="38330"/>
                </a:lnTo>
                <a:lnTo>
                  <a:pt x="53730" y="38310"/>
                </a:lnTo>
                <a:lnTo>
                  <a:pt x="53690" y="38300"/>
                </a:lnTo>
                <a:lnTo>
                  <a:pt x="53660" y="38270"/>
                </a:lnTo>
                <a:lnTo>
                  <a:pt x="53630" y="38240"/>
                </a:lnTo>
                <a:lnTo>
                  <a:pt x="53600" y="38210"/>
                </a:lnTo>
                <a:lnTo>
                  <a:pt x="53590" y="38170"/>
                </a:lnTo>
                <a:lnTo>
                  <a:pt x="53580" y="38130"/>
                </a:lnTo>
                <a:lnTo>
                  <a:pt x="53590" y="38080"/>
                </a:lnTo>
                <a:lnTo>
                  <a:pt x="53580" y="38040"/>
                </a:lnTo>
                <a:lnTo>
                  <a:pt x="53530" y="37980"/>
                </a:lnTo>
                <a:lnTo>
                  <a:pt x="53470" y="37960"/>
                </a:lnTo>
                <a:lnTo>
                  <a:pt x="53400" y="37970"/>
                </a:lnTo>
                <a:lnTo>
                  <a:pt x="53330" y="38000"/>
                </a:lnTo>
                <a:lnTo>
                  <a:pt x="53320" y="38000"/>
                </a:lnTo>
                <a:lnTo>
                  <a:pt x="53310" y="38010"/>
                </a:lnTo>
                <a:lnTo>
                  <a:pt x="53300" y="38010"/>
                </a:lnTo>
                <a:lnTo>
                  <a:pt x="53200" y="38080"/>
                </a:lnTo>
                <a:lnTo>
                  <a:pt x="53120" y="38120"/>
                </a:lnTo>
                <a:lnTo>
                  <a:pt x="53030" y="38110"/>
                </a:lnTo>
                <a:lnTo>
                  <a:pt x="52910" y="38060"/>
                </a:lnTo>
                <a:lnTo>
                  <a:pt x="53030" y="37900"/>
                </a:lnTo>
                <a:lnTo>
                  <a:pt x="53150" y="37740"/>
                </a:lnTo>
                <a:lnTo>
                  <a:pt x="53270" y="37580"/>
                </a:lnTo>
                <a:lnTo>
                  <a:pt x="53390" y="37420"/>
                </a:lnTo>
                <a:lnTo>
                  <a:pt x="53410" y="37380"/>
                </a:lnTo>
                <a:lnTo>
                  <a:pt x="53450" y="37340"/>
                </a:lnTo>
                <a:lnTo>
                  <a:pt x="53470" y="37290"/>
                </a:lnTo>
                <a:lnTo>
                  <a:pt x="53480" y="37250"/>
                </a:lnTo>
                <a:lnTo>
                  <a:pt x="53470" y="37160"/>
                </a:lnTo>
                <a:lnTo>
                  <a:pt x="53460" y="37060"/>
                </a:lnTo>
                <a:lnTo>
                  <a:pt x="53450" y="36960"/>
                </a:lnTo>
                <a:lnTo>
                  <a:pt x="53440" y="36870"/>
                </a:lnTo>
                <a:lnTo>
                  <a:pt x="53410" y="36760"/>
                </a:lnTo>
                <a:lnTo>
                  <a:pt x="53380" y="36660"/>
                </a:lnTo>
                <a:lnTo>
                  <a:pt x="53340" y="36550"/>
                </a:lnTo>
                <a:lnTo>
                  <a:pt x="53320" y="36450"/>
                </a:lnTo>
                <a:lnTo>
                  <a:pt x="53320" y="36380"/>
                </a:lnTo>
                <a:lnTo>
                  <a:pt x="53330" y="36320"/>
                </a:lnTo>
                <a:lnTo>
                  <a:pt x="53370" y="36280"/>
                </a:lnTo>
                <a:lnTo>
                  <a:pt x="53410" y="36240"/>
                </a:lnTo>
                <a:lnTo>
                  <a:pt x="53470" y="36210"/>
                </a:lnTo>
                <a:lnTo>
                  <a:pt x="53520" y="36180"/>
                </a:lnTo>
                <a:lnTo>
                  <a:pt x="53550" y="36140"/>
                </a:lnTo>
                <a:lnTo>
                  <a:pt x="53540" y="36070"/>
                </a:lnTo>
                <a:lnTo>
                  <a:pt x="53510" y="35990"/>
                </a:lnTo>
                <a:lnTo>
                  <a:pt x="53470" y="35900"/>
                </a:lnTo>
                <a:lnTo>
                  <a:pt x="53440" y="35820"/>
                </a:lnTo>
                <a:lnTo>
                  <a:pt x="53400" y="35740"/>
                </a:lnTo>
                <a:lnTo>
                  <a:pt x="53350" y="35690"/>
                </a:lnTo>
                <a:lnTo>
                  <a:pt x="53290" y="35680"/>
                </a:lnTo>
                <a:lnTo>
                  <a:pt x="53230" y="35680"/>
                </a:lnTo>
                <a:lnTo>
                  <a:pt x="53160" y="35680"/>
                </a:lnTo>
                <a:lnTo>
                  <a:pt x="53060" y="35680"/>
                </a:lnTo>
                <a:lnTo>
                  <a:pt x="52940" y="35680"/>
                </a:lnTo>
                <a:lnTo>
                  <a:pt x="52810" y="35690"/>
                </a:lnTo>
                <a:lnTo>
                  <a:pt x="52730" y="35750"/>
                </a:lnTo>
                <a:lnTo>
                  <a:pt x="52690" y="35840"/>
                </a:lnTo>
                <a:lnTo>
                  <a:pt x="52650" y="35940"/>
                </a:lnTo>
                <a:lnTo>
                  <a:pt x="52600" y="36020"/>
                </a:lnTo>
                <a:lnTo>
                  <a:pt x="52500" y="36040"/>
                </a:lnTo>
                <a:lnTo>
                  <a:pt x="52480" y="36040"/>
                </a:lnTo>
                <a:lnTo>
                  <a:pt x="52460" y="36040"/>
                </a:lnTo>
                <a:lnTo>
                  <a:pt x="52440" y="36050"/>
                </a:lnTo>
                <a:lnTo>
                  <a:pt x="52420" y="36050"/>
                </a:lnTo>
                <a:lnTo>
                  <a:pt x="52350" y="36090"/>
                </a:lnTo>
                <a:lnTo>
                  <a:pt x="52280" y="36140"/>
                </a:lnTo>
                <a:lnTo>
                  <a:pt x="52220" y="36170"/>
                </a:lnTo>
                <a:lnTo>
                  <a:pt x="52140" y="36160"/>
                </a:lnTo>
                <a:lnTo>
                  <a:pt x="52070" y="36120"/>
                </a:lnTo>
                <a:lnTo>
                  <a:pt x="52020" y="36070"/>
                </a:lnTo>
                <a:lnTo>
                  <a:pt x="51970" y="36010"/>
                </a:lnTo>
                <a:lnTo>
                  <a:pt x="51920" y="35940"/>
                </a:lnTo>
                <a:lnTo>
                  <a:pt x="51910" y="35940"/>
                </a:lnTo>
                <a:lnTo>
                  <a:pt x="51910" y="35930"/>
                </a:lnTo>
                <a:lnTo>
                  <a:pt x="51900" y="35920"/>
                </a:lnTo>
                <a:lnTo>
                  <a:pt x="51840" y="35810"/>
                </a:lnTo>
                <a:lnTo>
                  <a:pt x="51760" y="35670"/>
                </a:lnTo>
                <a:lnTo>
                  <a:pt x="51670" y="35560"/>
                </a:lnTo>
                <a:lnTo>
                  <a:pt x="51560" y="35500"/>
                </a:lnTo>
                <a:lnTo>
                  <a:pt x="51530" y="35490"/>
                </a:lnTo>
                <a:lnTo>
                  <a:pt x="51500" y="35480"/>
                </a:lnTo>
                <a:lnTo>
                  <a:pt x="51470" y="35460"/>
                </a:lnTo>
                <a:lnTo>
                  <a:pt x="51440" y="35440"/>
                </a:lnTo>
                <a:lnTo>
                  <a:pt x="51320" y="35330"/>
                </a:lnTo>
                <a:lnTo>
                  <a:pt x="51200" y="35220"/>
                </a:lnTo>
                <a:lnTo>
                  <a:pt x="51090" y="35090"/>
                </a:lnTo>
                <a:lnTo>
                  <a:pt x="51010" y="34950"/>
                </a:lnTo>
                <a:lnTo>
                  <a:pt x="50980" y="34870"/>
                </a:lnTo>
                <a:lnTo>
                  <a:pt x="50950" y="34800"/>
                </a:lnTo>
                <a:lnTo>
                  <a:pt x="50920" y="34730"/>
                </a:lnTo>
                <a:lnTo>
                  <a:pt x="50880" y="34660"/>
                </a:lnTo>
                <a:lnTo>
                  <a:pt x="50850" y="34580"/>
                </a:lnTo>
                <a:lnTo>
                  <a:pt x="50810" y="34510"/>
                </a:lnTo>
                <a:lnTo>
                  <a:pt x="50800" y="34440"/>
                </a:lnTo>
                <a:lnTo>
                  <a:pt x="50830" y="34360"/>
                </a:lnTo>
                <a:lnTo>
                  <a:pt x="50870" y="34280"/>
                </a:lnTo>
                <a:lnTo>
                  <a:pt x="50890" y="34210"/>
                </a:lnTo>
                <a:lnTo>
                  <a:pt x="50880" y="34140"/>
                </a:lnTo>
                <a:lnTo>
                  <a:pt x="50850" y="34060"/>
                </a:lnTo>
                <a:lnTo>
                  <a:pt x="50840" y="34000"/>
                </a:lnTo>
                <a:lnTo>
                  <a:pt x="50830" y="33930"/>
                </a:lnTo>
                <a:lnTo>
                  <a:pt x="50810" y="33870"/>
                </a:lnTo>
                <a:lnTo>
                  <a:pt x="50780" y="33820"/>
                </a:lnTo>
                <a:lnTo>
                  <a:pt x="50740" y="33790"/>
                </a:lnTo>
                <a:lnTo>
                  <a:pt x="50700" y="33770"/>
                </a:lnTo>
                <a:lnTo>
                  <a:pt x="50670" y="33740"/>
                </a:lnTo>
                <a:lnTo>
                  <a:pt x="50680" y="33680"/>
                </a:lnTo>
                <a:lnTo>
                  <a:pt x="50710" y="33620"/>
                </a:lnTo>
                <a:lnTo>
                  <a:pt x="50740" y="33620"/>
                </a:lnTo>
                <a:lnTo>
                  <a:pt x="50790" y="33630"/>
                </a:lnTo>
                <a:lnTo>
                  <a:pt x="50840" y="33630"/>
                </a:lnTo>
                <a:lnTo>
                  <a:pt x="50870" y="33590"/>
                </a:lnTo>
                <a:lnTo>
                  <a:pt x="50890" y="33530"/>
                </a:lnTo>
                <a:lnTo>
                  <a:pt x="50910" y="33460"/>
                </a:lnTo>
                <a:lnTo>
                  <a:pt x="50920" y="33400"/>
                </a:lnTo>
                <a:lnTo>
                  <a:pt x="50930" y="33360"/>
                </a:lnTo>
                <a:lnTo>
                  <a:pt x="50950" y="33290"/>
                </a:lnTo>
                <a:lnTo>
                  <a:pt x="50970" y="33230"/>
                </a:lnTo>
                <a:lnTo>
                  <a:pt x="50990" y="33200"/>
                </a:lnTo>
                <a:lnTo>
                  <a:pt x="51040" y="33190"/>
                </a:lnTo>
                <a:lnTo>
                  <a:pt x="51090" y="33180"/>
                </a:lnTo>
                <a:lnTo>
                  <a:pt x="51140" y="33190"/>
                </a:lnTo>
                <a:lnTo>
                  <a:pt x="51170" y="33220"/>
                </a:lnTo>
                <a:lnTo>
                  <a:pt x="51170" y="33270"/>
                </a:lnTo>
                <a:lnTo>
                  <a:pt x="51160" y="33320"/>
                </a:lnTo>
                <a:lnTo>
                  <a:pt x="51160" y="33360"/>
                </a:lnTo>
                <a:lnTo>
                  <a:pt x="51210" y="33380"/>
                </a:lnTo>
                <a:lnTo>
                  <a:pt x="51270" y="33380"/>
                </a:lnTo>
                <a:lnTo>
                  <a:pt x="51330" y="33350"/>
                </a:lnTo>
                <a:lnTo>
                  <a:pt x="51390" y="33320"/>
                </a:lnTo>
                <a:lnTo>
                  <a:pt x="51440" y="33290"/>
                </a:lnTo>
                <a:lnTo>
                  <a:pt x="51540" y="33210"/>
                </a:lnTo>
                <a:lnTo>
                  <a:pt x="51630" y="33130"/>
                </a:lnTo>
                <a:lnTo>
                  <a:pt x="51710" y="33040"/>
                </a:lnTo>
                <a:lnTo>
                  <a:pt x="51780" y="32940"/>
                </a:lnTo>
                <a:lnTo>
                  <a:pt x="51850" y="32830"/>
                </a:lnTo>
                <a:lnTo>
                  <a:pt x="51940" y="32730"/>
                </a:lnTo>
                <a:lnTo>
                  <a:pt x="52030" y="32640"/>
                </a:lnTo>
                <a:lnTo>
                  <a:pt x="52130" y="32570"/>
                </a:lnTo>
                <a:lnTo>
                  <a:pt x="52180" y="32560"/>
                </a:lnTo>
                <a:lnTo>
                  <a:pt x="52230" y="32550"/>
                </a:lnTo>
                <a:lnTo>
                  <a:pt x="52270" y="32550"/>
                </a:lnTo>
                <a:lnTo>
                  <a:pt x="52320" y="32530"/>
                </a:lnTo>
                <a:lnTo>
                  <a:pt x="52350" y="32490"/>
                </a:lnTo>
                <a:lnTo>
                  <a:pt x="52370" y="32440"/>
                </a:lnTo>
                <a:lnTo>
                  <a:pt x="52390" y="32390"/>
                </a:lnTo>
                <a:lnTo>
                  <a:pt x="52410" y="32340"/>
                </a:lnTo>
                <a:lnTo>
                  <a:pt x="52500" y="32250"/>
                </a:lnTo>
                <a:lnTo>
                  <a:pt x="52610" y="32170"/>
                </a:lnTo>
                <a:lnTo>
                  <a:pt x="52740" y="32110"/>
                </a:lnTo>
                <a:lnTo>
                  <a:pt x="52850" y="32050"/>
                </a:lnTo>
                <a:lnTo>
                  <a:pt x="52990" y="31950"/>
                </a:lnTo>
                <a:lnTo>
                  <a:pt x="53110" y="31850"/>
                </a:lnTo>
                <a:lnTo>
                  <a:pt x="53230" y="31740"/>
                </a:lnTo>
                <a:lnTo>
                  <a:pt x="53340" y="31610"/>
                </a:lnTo>
                <a:lnTo>
                  <a:pt x="53390" y="31550"/>
                </a:lnTo>
                <a:lnTo>
                  <a:pt x="53440" y="31480"/>
                </a:lnTo>
                <a:lnTo>
                  <a:pt x="53500" y="31420"/>
                </a:lnTo>
                <a:lnTo>
                  <a:pt x="53560" y="31390"/>
                </a:lnTo>
                <a:lnTo>
                  <a:pt x="53640" y="31370"/>
                </a:lnTo>
                <a:lnTo>
                  <a:pt x="53700" y="31350"/>
                </a:lnTo>
                <a:lnTo>
                  <a:pt x="53750" y="31320"/>
                </a:lnTo>
                <a:lnTo>
                  <a:pt x="53800" y="31250"/>
                </a:lnTo>
                <a:lnTo>
                  <a:pt x="53930" y="31000"/>
                </a:lnTo>
                <a:lnTo>
                  <a:pt x="54070" y="30750"/>
                </a:lnTo>
                <a:lnTo>
                  <a:pt x="54220" y="30510"/>
                </a:lnTo>
                <a:lnTo>
                  <a:pt x="54360" y="30260"/>
                </a:lnTo>
                <a:lnTo>
                  <a:pt x="54420" y="30160"/>
                </a:lnTo>
                <a:lnTo>
                  <a:pt x="54490" y="30060"/>
                </a:lnTo>
                <a:lnTo>
                  <a:pt x="54570" y="29980"/>
                </a:lnTo>
                <a:lnTo>
                  <a:pt x="54670" y="29920"/>
                </a:lnTo>
                <a:lnTo>
                  <a:pt x="54780" y="29860"/>
                </a:lnTo>
                <a:lnTo>
                  <a:pt x="54830" y="29780"/>
                </a:lnTo>
                <a:lnTo>
                  <a:pt x="54860" y="29680"/>
                </a:lnTo>
                <a:lnTo>
                  <a:pt x="54900" y="29550"/>
                </a:lnTo>
                <a:lnTo>
                  <a:pt x="55010" y="29680"/>
                </a:lnTo>
                <a:lnTo>
                  <a:pt x="55110" y="29830"/>
                </a:lnTo>
                <a:lnTo>
                  <a:pt x="55210" y="29970"/>
                </a:lnTo>
                <a:lnTo>
                  <a:pt x="55310" y="30110"/>
                </a:lnTo>
                <a:lnTo>
                  <a:pt x="55360" y="30170"/>
                </a:lnTo>
                <a:lnTo>
                  <a:pt x="55410" y="30230"/>
                </a:lnTo>
                <a:lnTo>
                  <a:pt x="55460" y="30290"/>
                </a:lnTo>
                <a:lnTo>
                  <a:pt x="55500" y="30350"/>
                </a:lnTo>
                <a:lnTo>
                  <a:pt x="55520" y="30440"/>
                </a:lnTo>
                <a:lnTo>
                  <a:pt x="55530" y="30540"/>
                </a:lnTo>
                <a:lnTo>
                  <a:pt x="55530" y="30650"/>
                </a:lnTo>
                <a:lnTo>
                  <a:pt x="55540" y="30740"/>
                </a:lnTo>
                <a:lnTo>
                  <a:pt x="55540" y="30910"/>
                </a:lnTo>
                <a:lnTo>
                  <a:pt x="55540" y="31080"/>
                </a:lnTo>
                <a:lnTo>
                  <a:pt x="55540" y="31250"/>
                </a:lnTo>
                <a:lnTo>
                  <a:pt x="55560" y="31410"/>
                </a:lnTo>
                <a:lnTo>
                  <a:pt x="55610" y="31550"/>
                </a:lnTo>
                <a:lnTo>
                  <a:pt x="55690" y="31670"/>
                </a:lnTo>
                <a:lnTo>
                  <a:pt x="55790" y="31780"/>
                </a:lnTo>
                <a:lnTo>
                  <a:pt x="55880" y="31890"/>
                </a:lnTo>
                <a:lnTo>
                  <a:pt x="55900" y="31990"/>
                </a:lnTo>
                <a:lnTo>
                  <a:pt x="55900" y="32090"/>
                </a:lnTo>
                <a:lnTo>
                  <a:pt x="55900" y="32180"/>
                </a:lnTo>
                <a:lnTo>
                  <a:pt x="55870" y="32280"/>
                </a:lnTo>
                <a:lnTo>
                  <a:pt x="55860" y="32390"/>
                </a:lnTo>
                <a:lnTo>
                  <a:pt x="55870" y="32500"/>
                </a:lnTo>
                <a:lnTo>
                  <a:pt x="55900" y="32620"/>
                </a:lnTo>
                <a:lnTo>
                  <a:pt x="55930" y="32730"/>
                </a:lnTo>
                <a:lnTo>
                  <a:pt x="55950" y="32770"/>
                </a:lnTo>
                <a:lnTo>
                  <a:pt x="55960" y="32810"/>
                </a:lnTo>
                <a:lnTo>
                  <a:pt x="55970" y="32850"/>
                </a:lnTo>
                <a:lnTo>
                  <a:pt x="55980" y="32900"/>
                </a:lnTo>
                <a:lnTo>
                  <a:pt x="55970" y="32950"/>
                </a:lnTo>
                <a:lnTo>
                  <a:pt x="55950" y="33000"/>
                </a:lnTo>
                <a:lnTo>
                  <a:pt x="55930" y="33050"/>
                </a:lnTo>
                <a:lnTo>
                  <a:pt x="55920" y="33110"/>
                </a:lnTo>
                <a:lnTo>
                  <a:pt x="55920" y="33150"/>
                </a:lnTo>
                <a:lnTo>
                  <a:pt x="55940" y="33200"/>
                </a:lnTo>
                <a:lnTo>
                  <a:pt x="55960" y="33240"/>
                </a:lnTo>
                <a:lnTo>
                  <a:pt x="55970" y="33290"/>
                </a:lnTo>
                <a:lnTo>
                  <a:pt x="55970" y="33350"/>
                </a:lnTo>
                <a:lnTo>
                  <a:pt x="55970" y="33400"/>
                </a:lnTo>
                <a:lnTo>
                  <a:pt x="55970" y="33450"/>
                </a:lnTo>
                <a:lnTo>
                  <a:pt x="55970" y="33510"/>
                </a:lnTo>
                <a:lnTo>
                  <a:pt x="55970" y="33530"/>
                </a:lnTo>
                <a:lnTo>
                  <a:pt x="55970" y="33550"/>
                </a:lnTo>
                <a:lnTo>
                  <a:pt x="55970" y="33560"/>
                </a:lnTo>
                <a:lnTo>
                  <a:pt x="55970" y="33580"/>
                </a:lnTo>
                <a:lnTo>
                  <a:pt x="55970" y="33600"/>
                </a:lnTo>
                <a:lnTo>
                  <a:pt x="55980" y="33620"/>
                </a:lnTo>
                <a:lnTo>
                  <a:pt x="55980" y="33640"/>
                </a:lnTo>
                <a:lnTo>
                  <a:pt x="55980" y="33650"/>
                </a:lnTo>
                <a:lnTo>
                  <a:pt x="56020" y="33740"/>
                </a:lnTo>
                <a:lnTo>
                  <a:pt x="56060" y="33800"/>
                </a:lnTo>
                <a:lnTo>
                  <a:pt x="56130" y="33830"/>
                </a:lnTo>
                <a:lnTo>
                  <a:pt x="56220" y="33850"/>
                </a:lnTo>
                <a:lnTo>
                  <a:pt x="56260" y="33860"/>
                </a:lnTo>
                <a:lnTo>
                  <a:pt x="56300" y="33870"/>
                </a:lnTo>
                <a:lnTo>
                  <a:pt x="56330" y="33860"/>
                </a:lnTo>
                <a:lnTo>
                  <a:pt x="56340" y="33830"/>
                </a:lnTo>
                <a:lnTo>
                  <a:pt x="56340" y="33790"/>
                </a:lnTo>
                <a:lnTo>
                  <a:pt x="56340" y="33750"/>
                </a:lnTo>
                <a:lnTo>
                  <a:pt x="56340" y="33710"/>
                </a:lnTo>
                <a:lnTo>
                  <a:pt x="56340" y="33670"/>
                </a:lnTo>
                <a:lnTo>
                  <a:pt x="56530" y="33670"/>
                </a:lnTo>
                <a:lnTo>
                  <a:pt x="56730" y="33670"/>
                </a:lnTo>
                <a:lnTo>
                  <a:pt x="56920" y="33680"/>
                </a:lnTo>
                <a:lnTo>
                  <a:pt x="57110" y="33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