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Quintana Roo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Quintana Ro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88430" y="49940"/>
                </a:moveTo>
                <a:lnTo>
                  <a:pt x="88410" y="49690"/>
                </a:lnTo>
                <a:lnTo>
                  <a:pt x="88440" y="49650"/>
                </a:lnTo>
                <a:lnTo>
                  <a:pt x="88690" y="49350"/>
                </a:lnTo>
                <a:lnTo>
                  <a:pt x="88750" y="49180"/>
                </a:lnTo>
                <a:lnTo>
                  <a:pt x="88750" y="48990"/>
                </a:lnTo>
                <a:lnTo>
                  <a:pt x="88730" y="48770"/>
                </a:lnTo>
                <a:lnTo>
                  <a:pt x="88680" y="48500"/>
                </a:lnTo>
                <a:lnTo>
                  <a:pt x="88690" y="48440"/>
                </a:lnTo>
                <a:lnTo>
                  <a:pt x="88720" y="48370"/>
                </a:lnTo>
                <a:lnTo>
                  <a:pt x="88730" y="48300"/>
                </a:lnTo>
                <a:lnTo>
                  <a:pt x="88680" y="48280"/>
                </a:lnTo>
                <a:lnTo>
                  <a:pt x="88640" y="48260"/>
                </a:lnTo>
                <a:lnTo>
                  <a:pt x="88650" y="48210"/>
                </a:lnTo>
                <a:lnTo>
                  <a:pt x="88680" y="48160"/>
                </a:lnTo>
                <a:lnTo>
                  <a:pt x="88660" y="48010"/>
                </a:lnTo>
                <a:lnTo>
                  <a:pt x="88560" y="47880"/>
                </a:lnTo>
                <a:lnTo>
                  <a:pt x="88540" y="47700"/>
                </a:lnTo>
                <a:lnTo>
                  <a:pt x="88630" y="47100"/>
                </a:lnTo>
                <a:lnTo>
                  <a:pt x="88620" y="46880"/>
                </a:lnTo>
                <a:lnTo>
                  <a:pt x="88750" y="46740"/>
                </a:lnTo>
                <a:lnTo>
                  <a:pt x="88790" y="46660"/>
                </a:lnTo>
                <a:lnTo>
                  <a:pt x="88790" y="46560"/>
                </a:lnTo>
                <a:lnTo>
                  <a:pt x="88800" y="46510"/>
                </a:lnTo>
                <a:lnTo>
                  <a:pt x="88790" y="46290"/>
                </a:lnTo>
                <a:lnTo>
                  <a:pt x="88810" y="46100"/>
                </a:lnTo>
                <a:lnTo>
                  <a:pt x="88750" y="45880"/>
                </a:lnTo>
                <a:lnTo>
                  <a:pt x="88470" y="45530"/>
                </a:lnTo>
                <a:lnTo>
                  <a:pt x="88120" y="45220"/>
                </a:lnTo>
                <a:lnTo>
                  <a:pt x="87940" y="45090"/>
                </a:lnTo>
                <a:lnTo>
                  <a:pt x="87780" y="44960"/>
                </a:lnTo>
                <a:lnTo>
                  <a:pt x="87660" y="44780"/>
                </a:lnTo>
                <a:lnTo>
                  <a:pt x="87720" y="44670"/>
                </a:lnTo>
                <a:lnTo>
                  <a:pt x="87760" y="44560"/>
                </a:lnTo>
                <a:lnTo>
                  <a:pt x="87790" y="44460"/>
                </a:lnTo>
                <a:lnTo>
                  <a:pt x="87800" y="44370"/>
                </a:lnTo>
                <a:lnTo>
                  <a:pt x="87790" y="44270"/>
                </a:lnTo>
                <a:lnTo>
                  <a:pt x="87870" y="44230"/>
                </a:lnTo>
                <a:lnTo>
                  <a:pt x="87960" y="44240"/>
                </a:lnTo>
                <a:lnTo>
                  <a:pt x="88270" y="44200"/>
                </a:lnTo>
                <a:lnTo>
                  <a:pt x="88350" y="44120"/>
                </a:lnTo>
                <a:lnTo>
                  <a:pt x="88420" y="44040"/>
                </a:lnTo>
                <a:lnTo>
                  <a:pt x="88600" y="43980"/>
                </a:lnTo>
                <a:lnTo>
                  <a:pt x="88690" y="43920"/>
                </a:lnTo>
                <a:lnTo>
                  <a:pt x="89010" y="43910"/>
                </a:lnTo>
                <a:lnTo>
                  <a:pt x="89060" y="43900"/>
                </a:lnTo>
                <a:lnTo>
                  <a:pt x="89110" y="43870"/>
                </a:lnTo>
                <a:lnTo>
                  <a:pt x="89140" y="43840"/>
                </a:lnTo>
                <a:lnTo>
                  <a:pt x="89310" y="43670"/>
                </a:lnTo>
                <a:lnTo>
                  <a:pt x="89390" y="43710"/>
                </a:lnTo>
                <a:lnTo>
                  <a:pt x="89450" y="43770"/>
                </a:lnTo>
                <a:lnTo>
                  <a:pt x="89480" y="43720"/>
                </a:lnTo>
                <a:lnTo>
                  <a:pt x="89460" y="43660"/>
                </a:lnTo>
                <a:lnTo>
                  <a:pt x="89520" y="43580"/>
                </a:lnTo>
                <a:lnTo>
                  <a:pt x="89690" y="43470"/>
                </a:lnTo>
                <a:lnTo>
                  <a:pt x="89780" y="43430"/>
                </a:lnTo>
                <a:lnTo>
                  <a:pt x="89870" y="43370"/>
                </a:lnTo>
                <a:lnTo>
                  <a:pt x="89960" y="43330"/>
                </a:lnTo>
                <a:lnTo>
                  <a:pt x="90120" y="43300"/>
                </a:lnTo>
                <a:lnTo>
                  <a:pt x="90280" y="43200"/>
                </a:lnTo>
                <a:lnTo>
                  <a:pt x="90450" y="43150"/>
                </a:lnTo>
                <a:lnTo>
                  <a:pt x="90580" y="43000"/>
                </a:lnTo>
                <a:lnTo>
                  <a:pt x="90650" y="42800"/>
                </a:lnTo>
                <a:lnTo>
                  <a:pt x="90730" y="42740"/>
                </a:lnTo>
                <a:lnTo>
                  <a:pt x="90820" y="42750"/>
                </a:lnTo>
                <a:lnTo>
                  <a:pt x="90880" y="42820"/>
                </a:lnTo>
                <a:lnTo>
                  <a:pt x="90910" y="42910"/>
                </a:lnTo>
                <a:lnTo>
                  <a:pt x="90980" y="42910"/>
                </a:lnTo>
                <a:lnTo>
                  <a:pt x="90980" y="42800"/>
                </a:lnTo>
                <a:lnTo>
                  <a:pt x="90940" y="42670"/>
                </a:lnTo>
                <a:lnTo>
                  <a:pt x="90990" y="42570"/>
                </a:lnTo>
                <a:lnTo>
                  <a:pt x="91050" y="42480"/>
                </a:lnTo>
                <a:lnTo>
                  <a:pt x="91100" y="42390"/>
                </a:lnTo>
                <a:lnTo>
                  <a:pt x="91170" y="42330"/>
                </a:lnTo>
                <a:lnTo>
                  <a:pt x="91260" y="42310"/>
                </a:lnTo>
                <a:lnTo>
                  <a:pt x="91340" y="42370"/>
                </a:lnTo>
                <a:lnTo>
                  <a:pt x="91420" y="42410"/>
                </a:lnTo>
                <a:lnTo>
                  <a:pt x="91510" y="42380"/>
                </a:lnTo>
                <a:lnTo>
                  <a:pt x="91680" y="42390"/>
                </a:lnTo>
                <a:lnTo>
                  <a:pt x="91760" y="42360"/>
                </a:lnTo>
                <a:lnTo>
                  <a:pt x="92000" y="42230"/>
                </a:lnTo>
                <a:lnTo>
                  <a:pt x="92240" y="42020"/>
                </a:lnTo>
                <a:lnTo>
                  <a:pt x="92330" y="41960"/>
                </a:lnTo>
                <a:lnTo>
                  <a:pt x="92480" y="41840"/>
                </a:lnTo>
                <a:lnTo>
                  <a:pt x="92660" y="41730"/>
                </a:lnTo>
                <a:lnTo>
                  <a:pt x="92750" y="41550"/>
                </a:lnTo>
                <a:lnTo>
                  <a:pt x="92790" y="41440"/>
                </a:lnTo>
                <a:lnTo>
                  <a:pt x="92850" y="41340"/>
                </a:lnTo>
                <a:lnTo>
                  <a:pt x="92870" y="41240"/>
                </a:lnTo>
                <a:lnTo>
                  <a:pt x="92880" y="41140"/>
                </a:lnTo>
                <a:lnTo>
                  <a:pt x="93060" y="40790"/>
                </a:lnTo>
                <a:lnTo>
                  <a:pt x="93050" y="40600"/>
                </a:lnTo>
                <a:lnTo>
                  <a:pt x="92920" y="40310"/>
                </a:lnTo>
                <a:lnTo>
                  <a:pt x="92920" y="40190"/>
                </a:lnTo>
                <a:lnTo>
                  <a:pt x="92960" y="40000"/>
                </a:lnTo>
                <a:lnTo>
                  <a:pt x="93080" y="39830"/>
                </a:lnTo>
                <a:lnTo>
                  <a:pt x="93090" y="39730"/>
                </a:lnTo>
                <a:lnTo>
                  <a:pt x="93050" y="39150"/>
                </a:lnTo>
                <a:lnTo>
                  <a:pt x="93050" y="39110"/>
                </a:lnTo>
                <a:lnTo>
                  <a:pt x="93130" y="39110"/>
                </a:lnTo>
                <a:lnTo>
                  <a:pt x="93150" y="39110"/>
                </a:lnTo>
                <a:lnTo>
                  <a:pt x="93160" y="39130"/>
                </a:lnTo>
                <a:lnTo>
                  <a:pt x="93180" y="39150"/>
                </a:lnTo>
                <a:lnTo>
                  <a:pt x="93200" y="39170"/>
                </a:lnTo>
                <a:lnTo>
                  <a:pt x="93230" y="39170"/>
                </a:lnTo>
                <a:lnTo>
                  <a:pt x="93210" y="39190"/>
                </a:lnTo>
                <a:lnTo>
                  <a:pt x="93200" y="39190"/>
                </a:lnTo>
                <a:lnTo>
                  <a:pt x="93180" y="39190"/>
                </a:lnTo>
                <a:lnTo>
                  <a:pt x="93170" y="39170"/>
                </a:lnTo>
                <a:lnTo>
                  <a:pt x="93150" y="39170"/>
                </a:lnTo>
                <a:lnTo>
                  <a:pt x="93180" y="39210"/>
                </a:lnTo>
                <a:lnTo>
                  <a:pt x="93230" y="39210"/>
                </a:lnTo>
                <a:lnTo>
                  <a:pt x="93360" y="39200"/>
                </a:lnTo>
                <a:lnTo>
                  <a:pt x="93420" y="39200"/>
                </a:lnTo>
                <a:lnTo>
                  <a:pt x="93590" y="39260"/>
                </a:lnTo>
                <a:lnTo>
                  <a:pt x="93760" y="39250"/>
                </a:lnTo>
                <a:lnTo>
                  <a:pt x="93810" y="39270"/>
                </a:lnTo>
                <a:lnTo>
                  <a:pt x="93860" y="39290"/>
                </a:lnTo>
                <a:lnTo>
                  <a:pt x="93910" y="39290"/>
                </a:lnTo>
                <a:lnTo>
                  <a:pt x="94120" y="39200"/>
                </a:lnTo>
                <a:lnTo>
                  <a:pt x="94150" y="39170"/>
                </a:lnTo>
                <a:lnTo>
                  <a:pt x="94190" y="39110"/>
                </a:lnTo>
                <a:lnTo>
                  <a:pt x="94210" y="39080"/>
                </a:lnTo>
                <a:lnTo>
                  <a:pt x="94220" y="39050"/>
                </a:lnTo>
                <a:lnTo>
                  <a:pt x="94220" y="39020"/>
                </a:lnTo>
                <a:lnTo>
                  <a:pt x="94200" y="39000"/>
                </a:lnTo>
                <a:lnTo>
                  <a:pt x="94200" y="38970"/>
                </a:lnTo>
                <a:lnTo>
                  <a:pt x="94200" y="38950"/>
                </a:lnTo>
                <a:lnTo>
                  <a:pt x="94210" y="38930"/>
                </a:lnTo>
                <a:lnTo>
                  <a:pt x="94200" y="38920"/>
                </a:lnTo>
                <a:lnTo>
                  <a:pt x="94160" y="38900"/>
                </a:lnTo>
                <a:lnTo>
                  <a:pt x="94090" y="38900"/>
                </a:lnTo>
                <a:lnTo>
                  <a:pt x="94020" y="38920"/>
                </a:lnTo>
                <a:lnTo>
                  <a:pt x="93960" y="38950"/>
                </a:lnTo>
                <a:lnTo>
                  <a:pt x="93910" y="39000"/>
                </a:lnTo>
                <a:lnTo>
                  <a:pt x="93860" y="39020"/>
                </a:lnTo>
                <a:lnTo>
                  <a:pt x="93790" y="39030"/>
                </a:lnTo>
                <a:lnTo>
                  <a:pt x="93720" y="39010"/>
                </a:lnTo>
                <a:lnTo>
                  <a:pt x="93660" y="38990"/>
                </a:lnTo>
                <a:lnTo>
                  <a:pt x="93640" y="39010"/>
                </a:lnTo>
                <a:lnTo>
                  <a:pt x="93630" y="38960"/>
                </a:lnTo>
                <a:lnTo>
                  <a:pt x="93630" y="38940"/>
                </a:lnTo>
                <a:lnTo>
                  <a:pt x="93580" y="38970"/>
                </a:lnTo>
                <a:lnTo>
                  <a:pt x="93510" y="39030"/>
                </a:lnTo>
                <a:lnTo>
                  <a:pt x="93450" y="39050"/>
                </a:lnTo>
                <a:lnTo>
                  <a:pt x="93450" y="39060"/>
                </a:lnTo>
                <a:lnTo>
                  <a:pt x="93460" y="39060"/>
                </a:lnTo>
                <a:lnTo>
                  <a:pt x="93470" y="39070"/>
                </a:lnTo>
                <a:lnTo>
                  <a:pt x="93440" y="39080"/>
                </a:lnTo>
                <a:lnTo>
                  <a:pt x="93420" y="39070"/>
                </a:lnTo>
                <a:lnTo>
                  <a:pt x="93410" y="39050"/>
                </a:lnTo>
                <a:lnTo>
                  <a:pt x="93410" y="39010"/>
                </a:lnTo>
                <a:lnTo>
                  <a:pt x="93500" y="38930"/>
                </a:lnTo>
                <a:lnTo>
                  <a:pt x="93530" y="38900"/>
                </a:lnTo>
                <a:lnTo>
                  <a:pt x="93550" y="38880"/>
                </a:lnTo>
                <a:lnTo>
                  <a:pt x="93570" y="38880"/>
                </a:lnTo>
                <a:lnTo>
                  <a:pt x="93640" y="38880"/>
                </a:lnTo>
                <a:lnTo>
                  <a:pt x="93730" y="38900"/>
                </a:lnTo>
                <a:lnTo>
                  <a:pt x="93750" y="38910"/>
                </a:lnTo>
                <a:lnTo>
                  <a:pt x="93810" y="38920"/>
                </a:lnTo>
                <a:lnTo>
                  <a:pt x="93890" y="38900"/>
                </a:lnTo>
                <a:lnTo>
                  <a:pt x="94210" y="38740"/>
                </a:lnTo>
                <a:lnTo>
                  <a:pt x="94280" y="38730"/>
                </a:lnTo>
                <a:lnTo>
                  <a:pt x="94470" y="38800"/>
                </a:lnTo>
                <a:lnTo>
                  <a:pt x="94520" y="38830"/>
                </a:lnTo>
                <a:lnTo>
                  <a:pt x="94600" y="38910"/>
                </a:lnTo>
                <a:lnTo>
                  <a:pt x="94750" y="39130"/>
                </a:lnTo>
                <a:lnTo>
                  <a:pt x="94770" y="39160"/>
                </a:lnTo>
                <a:lnTo>
                  <a:pt x="94790" y="39190"/>
                </a:lnTo>
                <a:lnTo>
                  <a:pt x="94800" y="39220"/>
                </a:lnTo>
                <a:lnTo>
                  <a:pt x="94810" y="39280"/>
                </a:lnTo>
                <a:lnTo>
                  <a:pt x="94830" y="39300"/>
                </a:lnTo>
                <a:lnTo>
                  <a:pt x="94860" y="39310"/>
                </a:lnTo>
                <a:lnTo>
                  <a:pt x="94890" y="39320"/>
                </a:lnTo>
                <a:lnTo>
                  <a:pt x="94900" y="39280"/>
                </a:lnTo>
                <a:lnTo>
                  <a:pt x="94920" y="39280"/>
                </a:lnTo>
                <a:lnTo>
                  <a:pt x="94980" y="39300"/>
                </a:lnTo>
                <a:lnTo>
                  <a:pt x="95060" y="39300"/>
                </a:lnTo>
                <a:lnTo>
                  <a:pt x="95090" y="39320"/>
                </a:lnTo>
                <a:lnTo>
                  <a:pt x="95130" y="39470"/>
                </a:lnTo>
                <a:lnTo>
                  <a:pt x="95140" y="39510"/>
                </a:lnTo>
                <a:lnTo>
                  <a:pt x="95130" y="39560"/>
                </a:lnTo>
                <a:lnTo>
                  <a:pt x="95110" y="39640"/>
                </a:lnTo>
                <a:lnTo>
                  <a:pt x="95100" y="39670"/>
                </a:lnTo>
                <a:lnTo>
                  <a:pt x="95100" y="39820"/>
                </a:lnTo>
                <a:lnTo>
                  <a:pt x="95130" y="40020"/>
                </a:lnTo>
                <a:lnTo>
                  <a:pt x="95200" y="40160"/>
                </a:lnTo>
                <a:lnTo>
                  <a:pt x="95340" y="40150"/>
                </a:lnTo>
                <a:lnTo>
                  <a:pt x="95330" y="40180"/>
                </a:lnTo>
                <a:lnTo>
                  <a:pt x="95320" y="40190"/>
                </a:lnTo>
                <a:lnTo>
                  <a:pt x="95310" y="40210"/>
                </a:lnTo>
                <a:lnTo>
                  <a:pt x="95250" y="40350"/>
                </a:lnTo>
                <a:lnTo>
                  <a:pt x="95230" y="40370"/>
                </a:lnTo>
                <a:lnTo>
                  <a:pt x="95200" y="40450"/>
                </a:lnTo>
                <a:lnTo>
                  <a:pt x="95200" y="40470"/>
                </a:lnTo>
                <a:lnTo>
                  <a:pt x="95220" y="40500"/>
                </a:lnTo>
                <a:lnTo>
                  <a:pt x="95220" y="40520"/>
                </a:lnTo>
                <a:lnTo>
                  <a:pt x="95220" y="40540"/>
                </a:lnTo>
                <a:lnTo>
                  <a:pt x="95210" y="40540"/>
                </a:lnTo>
                <a:lnTo>
                  <a:pt x="95190" y="40540"/>
                </a:lnTo>
                <a:lnTo>
                  <a:pt x="95180" y="40550"/>
                </a:lnTo>
                <a:lnTo>
                  <a:pt x="95160" y="40560"/>
                </a:lnTo>
                <a:lnTo>
                  <a:pt x="95120" y="40580"/>
                </a:lnTo>
                <a:lnTo>
                  <a:pt x="95100" y="40590"/>
                </a:lnTo>
                <a:lnTo>
                  <a:pt x="95090" y="40610"/>
                </a:lnTo>
                <a:lnTo>
                  <a:pt x="95080" y="40640"/>
                </a:lnTo>
                <a:lnTo>
                  <a:pt x="95080" y="40700"/>
                </a:lnTo>
                <a:lnTo>
                  <a:pt x="95070" y="40740"/>
                </a:lnTo>
                <a:lnTo>
                  <a:pt x="95020" y="40900"/>
                </a:lnTo>
                <a:lnTo>
                  <a:pt x="94950" y="41070"/>
                </a:lnTo>
                <a:lnTo>
                  <a:pt x="94950" y="41100"/>
                </a:lnTo>
                <a:lnTo>
                  <a:pt x="94760" y="41380"/>
                </a:lnTo>
                <a:lnTo>
                  <a:pt x="94490" y="41690"/>
                </a:lnTo>
                <a:lnTo>
                  <a:pt x="94430" y="41790"/>
                </a:lnTo>
                <a:lnTo>
                  <a:pt x="94400" y="41820"/>
                </a:lnTo>
                <a:lnTo>
                  <a:pt x="94240" y="41920"/>
                </a:lnTo>
                <a:lnTo>
                  <a:pt x="94200" y="41970"/>
                </a:lnTo>
                <a:lnTo>
                  <a:pt x="94080" y="42040"/>
                </a:lnTo>
                <a:lnTo>
                  <a:pt x="93920" y="42210"/>
                </a:lnTo>
                <a:lnTo>
                  <a:pt x="93580" y="42720"/>
                </a:lnTo>
                <a:lnTo>
                  <a:pt x="93550" y="42820"/>
                </a:lnTo>
                <a:lnTo>
                  <a:pt x="93510" y="42830"/>
                </a:lnTo>
                <a:lnTo>
                  <a:pt x="93490" y="42850"/>
                </a:lnTo>
                <a:lnTo>
                  <a:pt x="93490" y="42870"/>
                </a:lnTo>
                <a:lnTo>
                  <a:pt x="93510" y="42900"/>
                </a:lnTo>
                <a:lnTo>
                  <a:pt x="93420" y="42960"/>
                </a:lnTo>
                <a:lnTo>
                  <a:pt x="93360" y="43040"/>
                </a:lnTo>
                <a:lnTo>
                  <a:pt x="93320" y="43130"/>
                </a:lnTo>
                <a:lnTo>
                  <a:pt x="93260" y="43370"/>
                </a:lnTo>
                <a:lnTo>
                  <a:pt x="93240" y="43510"/>
                </a:lnTo>
                <a:lnTo>
                  <a:pt x="93250" y="43760"/>
                </a:lnTo>
                <a:lnTo>
                  <a:pt x="93270" y="43830"/>
                </a:lnTo>
                <a:lnTo>
                  <a:pt x="93340" y="43960"/>
                </a:lnTo>
                <a:lnTo>
                  <a:pt x="93350" y="44020"/>
                </a:lnTo>
                <a:lnTo>
                  <a:pt x="93350" y="44050"/>
                </a:lnTo>
                <a:lnTo>
                  <a:pt x="93320" y="44160"/>
                </a:lnTo>
                <a:lnTo>
                  <a:pt x="93310" y="44180"/>
                </a:lnTo>
                <a:lnTo>
                  <a:pt x="93290" y="44180"/>
                </a:lnTo>
                <a:lnTo>
                  <a:pt x="93270" y="44200"/>
                </a:lnTo>
                <a:lnTo>
                  <a:pt x="93230" y="44340"/>
                </a:lnTo>
                <a:lnTo>
                  <a:pt x="93220" y="44370"/>
                </a:lnTo>
                <a:lnTo>
                  <a:pt x="93210" y="44250"/>
                </a:lnTo>
                <a:lnTo>
                  <a:pt x="93210" y="44210"/>
                </a:lnTo>
                <a:lnTo>
                  <a:pt x="93220" y="44200"/>
                </a:lnTo>
                <a:lnTo>
                  <a:pt x="93250" y="44200"/>
                </a:lnTo>
                <a:lnTo>
                  <a:pt x="93270" y="44180"/>
                </a:lnTo>
                <a:lnTo>
                  <a:pt x="93300" y="44170"/>
                </a:lnTo>
                <a:lnTo>
                  <a:pt x="93310" y="44140"/>
                </a:lnTo>
                <a:lnTo>
                  <a:pt x="93320" y="44100"/>
                </a:lnTo>
                <a:lnTo>
                  <a:pt x="93320" y="43980"/>
                </a:lnTo>
                <a:lnTo>
                  <a:pt x="93270" y="43930"/>
                </a:lnTo>
                <a:lnTo>
                  <a:pt x="93260" y="43900"/>
                </a:lnTo>
                <a:lnTo>
                  <a:pt x="93250" y="43860"/>
                </a:lnTo>
                <a:lnTo>
                  <a:pt x="93240" y="43830"/>
                </a:lnTo>
                <a:lnTo>
                  <a:pt x="93220" y="43820"/>
                </a:lnTo>
                <a:lnTo>
                  <a:pt x="93200" y="43830"/>
                </a:lnTo>
                <a:lnTo>
                  <a:pt x="93190" y="43860"/>
                </a:lnTo>
                <a:lnTo>
                  <a:pt x="93200" y="43880"/>
                </a:lnTo>
                <a:lnTo>
                  <a:pt x="93220" y="43900"/>
                </a:lnTo>
                <a:lnTo>
                  <a:pt x="93230" y="43930"/>
                </a:lnTo>
                <a:lnTo>
                  <a:pt x="93240" y="44020"/>
                </a:lnTo>
                <a:lnTo>
                  <a:pt x="93240" y="44070"/>
                </a:lnTo>
                <a:lnTo>
                  <a:pt x="93230" y="44100"/>
                </a:lnTo>
                <a:lnTo>
                  <a:pt x="93250" y="44080"/>
                </a:lnTo>
                <a:lnTo>
                  <a:pt x="93260" y="44070"/>
                </a:lnTo>
                <a:lnTo>
                  <a:pt x="93290" y="44050"/>
                </a:lnTo>
                <a:lnTo>
                  <a:pt x="93170" y="44240"/>
                </a:lnTo>
                <a:lnTo>
                  <a:pt x="93140" y="44260"/>
                </a:lnTo>
                <a:lnTo>
                  <a:pt x="93130" y="44270"/>
                </a:lnTo>
                <a:lnTo>
                  <a:pt x="93110" y="44300"/>
                </a:lnTo>
                <a:lnTo>
                  <a:pt x="93090" y="44320"/>
                </a:lnTo>
                <a:lnTo>
                  <a:pt x="93070" y="44310"/>
                </a:lnTo>
                <a:lnTo>
                  <a:pt x="93040" y="44290"/>
                </a:lnTo>
                <a:lnTo>
                  <a:pt x="93020" y="44270"/>
                </a:lnTo>
                <a:lnTo>
                  <a:pt x="93000" y="44280"/>
                </a:lnTo>
                <a:lnTo>
                  <a:pt x="92970" y="44330"/>
                </a:lnTo>
                <a:lnTo>
                  <a:pt x="92930" y="44330"/>
                </a:lnTo>
                <a:lnTo>
                  <a:pt x="92870" y="44410"/>
                </a:lnTo>
                <a:lnTo>
                  <a:pt x="92820" y="44520"/>
                </a:lnTo>
                <a:lnTo>
                  <a:pt x="92790" y="44610"/>
                </a:lnTo>
                <a:lnTo>
                  <a:pt x="92740" y="44700"/>
                </a:lnTo>
                <a:lnTo>
                  <a:pt x="92710" y="44800"/>
                </a:lnTo>
                <a:lnTo>
                  <a:pt x="92680" y="44830"/>
                </a:lnTo>
                <a:lnTo>
                  <a:pt x="92640" y="44830"/>
                </a:lnTo>
                <a:lnTo>
                  <a:pt x="92670" y="44810"/>
                </a:lnTo>
                <a:lnTo>
                  <a:pt x="92700" y="44770"/>
                </a:lnTo>
                <a:lnTo>
                  <a:pt x="92720" y="44720"/>
                </a:lnTo>
                <a:lnTo>
                  <a:pt x="92700" y="44680"/>
                </a:lnTo>
                <a:lnTo>
                  <a:pt x="92670" y="44690"/>
                </a:lnTo>
                <a:lnTo>
                  <a:pt x="92520" y="44690"/>
                </a:lnTo>
                <a:lnTo>
                  <a:pt x="92490" y="44680"/>
                </a:lnTo>
                <a:lnTo>
                  <a:pt x="92470" y="44720"/>
                </a:lnTo>
                <a:lnTo>
                  <a:pt x="92460" y="44780"/>
                </a:lnTo>
                <a:lnTo>
                  <a:pt x="92460" y="44840"/>
                </a:lnTo>
                <a:lnTo>
                  <a:pt x="92460" y="44890"/>
                </a:lnTo>
                <a:lnTo>
                  <a:pt x="92500" y="44930"/>
                </a:lnTo>
                <a:lnTo>
                  <a:pt x="92580" y="44990"/>
                </a:lnTo>
                <a:lnTo>
                  <a:pt x="92580" y="45020"/>
                </a:lnTo>
                <a:lnTo>
                  <a:pt x="92610" y="45030"/>
                </a:lnTo>
                <a:lnTo>
                  <a:pt x="92630" y="45040"/>
                </a:lnTo>
                <a:lnTo>
                  <a:pt x="92670" y="45040"/>
                </a:lnTo>
                <a:lnTo>
                  <a:pt x="92700" y="45030"/>
                </a:lnTo>
                <a:lnTo>
                  <a:pt x="92680" y="45080"/>
                </a:lnTo>
                <a:lnTo>
                  <a:pt x="92670" y="45170"/>
                </a:lnTo>
                <a:lnTo>
                  <a:pt x="92660" y="45220"/>
                </a:lnTo>
                <a:lnTo>
                  <a:pt x="92720" y="45220"/>
                </a:lnTo>
                <a:lnTo>
                  <a:pt x="92750" y="45190"/>
                </a:lnTo>
                <a:lnTo>
                  <a:pt x="92780" y="45140"/>
                </a:lnTo>
                <a:lnTo>
                  <a:pt x="92820" y="45100"/>
                </a:lnTo>
                <a:lnTo>
                  <a:pt x="92850" y="45080"/>
                </a:lnTo>
                <a:lnTo>
                  <a:pt x="92930" y="45050"/>
                </a:lnTo>
                <a:lnTo>
                  <a:pt x="92970" y="45030"/>
                </a:lnTo>
                <a:lnTo>
                  <a:pt x="93050" y="45060"/>
                </a:lnTo>
                <a:lnTo>
                  <a:pt x="93120" y="45100"/>
                </a:lnTo>
                <a:lnTo>
                  <a:pt x="93130" y="45100"/>
                </a:lnTo>
                <a:lnTo>
                  <a:pt x="93150" y="45090"/>
                </a:lnTo>
                <a:lnTo>
                  <a:pt x="93160" y="45070"/>
                </a:lnTo>
                <a:lnTo>
                  <a:pt x="93160" y="45050"/>
                </a:lnTo>
                <a:lnTo>
                  <a:pt x="93170" y="45030"/>
                </a:lnTo>
                <a:lnTo>
                  <a:pt x="93200" y="45030"/>
                </a:lnTo>
                <a:lnTo>
                  <a:pt x="93220" y="45050"/>
                </a:lnTo>
                <a:lnTo>
                  <a:pt x="93230" y="45060"/>
                </a:lnTo>
                <a:lnTo>
                  <a:pt x="93250" y="45030"/>
                </a:lnTo>
                <a:lnTo>
                  <a:pt x="93260" y="45040"/>
                </a:lnTo>
                <a:lnTo>
                  <a:pt x="93270" y="45050"/>
                </a:lnTo>
                <a:lnTo>
                  <a:pt x="93280" y="45050"/>
                </a:lnTo>
                <a:lnTo>
                  <a:pt x="93290" y="45060"/>
                </a:lnTo>
                <a:lnTo>
                  <a:pt x="93250" y="45080"/>
                </a:lnTo>
                <a:lnTo>
                  <a:pt x="93250" y="45100"/>
                </a:lnTo>
                <a:lnTo>
                  <a:pt x="93330" y="45080"/>
                </a:lnTo>
                <a:lnTo>
                  <a:pt x="93370" y="45020"/>
                </a:lnTo>
                <a:lnTo>
                  <a:pt x="93370" y="44960"/>
                </a:lnTo>
                <a:lnTo>
                  <a:pt x="93330" y="44950"/>
                </a:lnTo>
                <a:lnTo>
                  <a:pt x="93350" y="44980"/>
                </a:lnTo>
                <a:lnTo>
                  <a:pt x="93350" y="45010"/>
                </a:lnTo>
                <a:lnTo>
                  <a:pt x="93320" y="45020"/>
                </a:lnTo>
                <a:lnTo>
                  <a:pt x="93230" y="45020"/>
                </a:lnTo>
                <a:lnTo>
                  <a:pt x="93150" y="45000"/>
                </a:lnTo>
                <a:lnTo>
                  <a:pt x="93120" y="44990"/>
                </a:lnTo>
                <a:lnTo>
                  <a:pt x="93080" y="44970"/>
                </a:lnTo>
                <a:lnTo>
                  <a:pt x="93130" y="44970"/>
                </a:lnTo>
                <a:lnTo>
                  <a:pt x="93310" y="45000"/>
                </a:lnTo>
                <a:lnTo>
                  <a:pt x="93310" y="44970"/>
                </a:lnTo>
                <a:lnTo>
                  <a:pt x="93310" y="44960"/>
                </a:lnTo>
                <a:lnTo>
                  <a:pt x="93330" y="44880"/>
                </a:lnTo>
                <a:lnTo>
                  <a:pt x="93330" y="44830"/>
                </a:lnTo>
                <a:lnTo>
                  <a:pt x="93390" y="44940"/>
                </a:lnTo>
                <a:lnTo>
                  <a:pt x="93410" y="45000"/>
                </a:lnTo>
                <a:lnTo>
                  <a:pt x="93400" y="45030"/>
                </a:lnTo>
                <a:lnTo>
                  <a:pt x="93380" y="45060"/>
                </a:lnTo>
                <a:lnTo>
                  <a:pt x="93350" y="45270"/>
                </a:lnTo>
                <a:lnTo>
                  <a:pt x="93320" y="45320"/>
                </a:lnTo>
                <a:lnTo>
                  <a:pt x="93280" y="45380"/>
                </a:lnTo>
                <a:lnTo>
                  <a:pt x="93230" y="45420"/>
                </a:lnTo>
                <a:lnTo>
                  <a:pt x="93180" y="45430"/>
                </a:lnTo>
                <a:lnTo>
                  <a:pt x="93160" y="45440"/>
                </a:lnTo>
                <a:lnTo>
                  <a:pt x="93080" y="45530"/>
                </a:lnTo>
                <a:lnTo>
                  <a:pt x="93060" y="45540"/>
                </a:lnTo>
                <a:lnTo>
                  <a:pt x="92960" y="45560"/>
                </a:lnTo>
                <a:lnTo>
                  <a:pt x="93010" y="45540"/>
                </a:lnTo>
                <a:lnTo>
                  <a:pt x="93030" y="45510"/>
                </a:lnTo>
                <a:lnTo>
                  <a:pt x="93040" y="45470"/>
                </a:lnTo>
                <a:lnTo>
                  <a:pt x="93050" y="45430"/>
                </a:lnTo>
                <a:lnTo>
                  <a:pt x="92950" y="45460"/>
                </a:lnTo>
                <a:lnTo>
                  <a:pt x="92820" y="45530"/>
                </a:lnTo>
                <a:lnTo>
                  <a:pt x="92710" y="45630"/>
                </a:lnTo>
                <a:lnTo>
                  <a:pt x="92680" y="45750"/>
                </a:lnTo>
                <a:lnTo>
                  <a:pt x="92700" y="45750"/>
                </a:lnTo>
                <a:lnTo>
                  <a:pt x="92720" y="45680"/>
                </a:lnTo>
                <a:lnTo>
                  <a:pt x="92740" y="45680"/>
                </a:lnTo>
                <a:lnTo>
                  <a:pt x="92710" y="45730"/>
                </a:lnTo>
                <a:lnTo>
                  <a:pt x="92670" y="45780"/>
                </a:lnTo>
                <a:lnTo>
                  <a:pt x="92650" y="45820"/>
                </a:lnTo>
                <a:lnTo>
                  <a:pt x="92700" y="45830"/>
                </a:lnTo>
                <a:lnTo>
                  <a:pt x="92640" y="45960"/>
                </a:lnTo>
                <a:lnTo>
                  <a:pt x="92620" y="46030"/>
                </a:lnTo>
                <a:lnTo>
                  <a:pt x="92650" y="46060"/>
                </a:lnTo>
                <a:lnTo>
                  <a:pt x="92700" y="46070"/>
                </a:lnTo>
                <a:lnTo>
                  <a:pt x="92730" y="46090"/>
                </a:lnTo>
                <a:lnTo>
                  <a:pt x="92760" y="46090"/>
                </a:lnTo>
                <a:lnTo>
                  <a:pt x="92820" y="46040"/>
                </a:lnTo>
                <a:lnTo>
                  <a:pt x="92890" y="45950"/>
                </a:lnTo>
                <a:lnTo>
                  <a:pt x="92920" y="45890"/>
                </a:lnTo>
                <a:lnTo>
                  <a:pt x="92940" y="45840"/>
                </a:lnTo>
                <a:lnTo>
                  <a:pt x="92970" y="45800"/>
                </a:lnTo>
                <a:lnTo>
                  <a:pt x="93040" y="45780"/>
                </a:lnTo>
                <a:lnTo>
                  <a:pt x="93170" y="45770"/>
                </a:lnTo>
                <a:lnTo>
                  <a:pt x="93110" y="45890"/>
                </a:lnTo>
                <a:lnTo>
                  <a:pt x="93150" y="45860"/>
                </a:lnTo>
                <a:lnTo>
                  <a:pt x="93180" y="45820"/>
                </a:lnTo>
                <a:lnTo>
                  <a:pt x="93210" y="45790"/>
                </a:lnTo>
                <a:lnTo>
                  <a:pt x="93270" y="45790"/>
                </a:lnTo>
                <a:lnTo>
                  <a:pt x="93270" y="45810"/>
                </a:lnTo>
                <a:lnTo>
                  <a:pt x="93210" y="45840"/>
                </a:lnTo>
                <a:lnTo>
                  <a:pt x="93170" y="45880"/>
                </a:lnTo>
                <a:lnTo>
                  <a:pt x="93090" y="45990"/>
                </a:lnTo>
                <a:lnTo>
                  <a:pt x="93060" y="46070"/>
                </a:lnTo>
                <a:lnTo>
                  <a:pt x="93030" y="46230"/>
                </a:lnTo>
                <a:lnTo>
                  <a:pt x="93000" y="46290"/>
                </a:lnTo>
                <a:lnTo>
                  <a:pt x="93020" y="46360"/>
                </a:lnTo>
                <a:lnTo>
                  <a:pt x="92980" y="46450"/>
                </a:lnTo>
                <a:lnTo>
                  <a:pt x="92920" y="46600"/>
                </a:lnTo>
                <a:lnTo>
                  <a:pt x="92850" y="46700"/>
                </a:lnTo>
                <a:lnTo>
                  <a:pt x="92800" y="47100"/>
                </a:lnTo>
                <a:lnTo>
                  <a:pt x="92690" y="47470"/>
                </a:lnTo>
                <a:lnTo>
                  <a:pt x="92640" y="47550"/>
                </a:lnTo>
                <a:lnTo>
                  <a:pt x="92580" y="47640"/>
                </a:lnTo>
                <a:lnTo>
                  <a:pt x="92520" y="47730"/>
                </a:lnTo>
                <a:lnTo>
                  <a:pt x="92480" y="47840"/>
                </a:lnTo>
                <a:lnTo>
                  <a:pt x="92460" y="47970"/>
                </a:lnTo>
                <a:lnTo>
                  <a:pt x="92480" y="48100"/>
                </a:lnTo>
                <a:lnTo>
                  <a:pt x="92470" y="48170"/>
                </a:lnTo>
                <a:lnTo>
                  <a:pt x="92440" y="48230"/>
                </a:lnTo>
                <a:lnTo>
                  <a:pt x="92420" y="48280"/>
                </a:lnTo>
                <a:lnTo>
                  <a:pt x="92410" y="48490"/>
                </a:lnTo>
                <a:lnTo>
                  <a:pt x="92380" y="48560"/>
                </a:lnTo>
                <a:lnTo>
                  <a:pt x="92240" y="48770"/>
                </a:lnTo>
                <a:lnTo>
                  <a:pt x="92230" y="48810"/>
                </a:lnTo>
                <a:lnTo>
                  <a:pt x="92220" y="48860"/>
                </a:lnTo>
                <a:lnTo>
                  <a:pt x="92180" y="48950"/>
                </a:lnTo>
                <a:lnTo>
                  <a:pt x="92170" y="49000"/>
                </a:lnTo>
                <a:lnTo>
                  <a:pt x="92170" y="49190"/>
                </a:lnTo>
                <a:lnTo>
                  <a:pt x="92150" y="49190"/>
                </a:lnTo>
                <a:lnTo>
                  <a:pt x="92140" y="49110"/>
                </a:lnTo>
                <a:lnTo>
                  <a:pt x="92130" y="49050"/>
                </a:lnTo>
                <a:lnTo>
                  <a:pt x="92080" y="49110"/>
                </a:lnTo>
                <a:lnTo>
                  <a:pt x="92050" y="49090"/>
                </a:lnTo>
                <a:lnTo>
                  <a:pt x="92040" y="49050"/>
                </a:lnTo>
                <a:lnTo>
                  <a:pt x="92060" y="49030"/>
                </a:lnTo>
                <a:lnTo>
                  <a:pt x="92090" y="49000"/>
                </a:lnTo>
                <a:lnTo>
                  <a:pt x="92100" y="48920"/>
                </a:lnTo>
                <a:lnTo>
                  <a:pt x="92110" y="48840"/>
                </a:lnTo>
                <a:lnTo>
                  <a:pt x="92110" y="48800"/>
                </a:lnTo>
                <a:lnTo>
                  <a:pt x="92100" y="48830"/>
                </a:lnTo>
                <a:lnTo>
                  <a:pt x="92090" y="48860"/>
                </a:lnTo>
                <a:lnTo>
                  <a:pt x="92070" y="48890"/>
                </a:lnTo>
                <a:lnTo>
                  <a:pt x="92050" y="48910"/>
                </a:lnTo>
                <a:lnTo>
                  <a:pt x="92040" y="48870"/>
                </a:lnTo>
                <a:lnTo>
                  <a:pt x="92050" y="48840"/>
                </a:lnTo>
                <a:lnTo>
                  <a:pt x="92060" y="48810"/>
                </a:lnTo>
                <a:lnTo>
                  <a:pt x="92070" y="48760"/>
                </a:lnTo>
                <a:lnTo>
                  <a:pt x="92060" y="48760"/>
                </a:lnTo>
                <a:lnTo>
                  <a:pt x="92020" y="48710"/>
                </a:lnTo>
                <a:lnTo>
                  <a:pt x="92020" y="48690"/>
                </a:lnTo>
                <a:lnTo>
                  <a:pt x="92020" y="48670"/>
                </a:lnTo>
                <a:lnTo>
                  <a:pt x="92020" y="48640"/>
                </a:lnTo>
                <a:lnTo>
                  <a:pt x="92010" y="48610"/>
                </a:lnTo>
                <a:lnTo>
                  <a:pt x="91930" y="48600"/>
                </a:lnTo>
                <a:lnTo>
                  <a:pt x="91920" y="48590"/>
                </a:lnTo>
                <a:lnTo>
                  <a:pt x="91910" y="48580"/>
                </a:lnTo>
                <a:lnTo>
                  <a:pt x="91910" y="48550"/>
                </a:lnTo>
                <a:lnTo>
                  <a:pt x="91930" y="48530"/>
                </a:lnTo>
                <a:lnTo>
                  <a:pt x="91940" y="48530"/>
                </a:lnTo>
                <a:lnTo>
                  <a:pt x="91920" y="48480"/>
                </a:lnTo>
                <a:lnTo>
                  <a:pt x="91910" y="48450"/>
                </a:lnTo>
                <a:lnTo>
                  <a:pt x="91880" y="48430"/>
                </a:lnTo>
                <a:lnTo>
                  <a:pt x="91830" y="48430"/>
                </a:lnTo>
                <a:lnTo>
                  <a:pt x="91750" y="48410"/>
                </a:lnTo>
                <a:lnTo>
                  <a:pt x="91600" y="48320"/>
                </a:lnTo>
                <a:lnTo>
                  <a:pt x="91530" y="48300"/>
                </a:lnTo>
                <a:lnTo>
                  <a:pt x="91500" y="48280"/>
                </a:lnTo>
                <a:lnTo>
                  <a:pt x="91490" y="48230"/>
                </a:lnTo>
                <a:lnTo>
                  <a:pt x="91500" y="48190"/>
                </a:lnTo>
                <a:lnTo>
                  <a:pt x="91500" y="48170"/>
                </a:lnTo>
                <a:lnTo>
                  <a:pt x="91600" y="48050"/>
                </a:lnTo>
                <a:lnTo>
                  <a:pt x="91580" y="47990"/>
                </a:lnTo>
                <a:lnTo>
                  <a:pt x="91610" y="47920"/>
                </a:lnTo>
                <a:lnTo>
                  <a:pt x="91650" y="47860"/>
                </a:lnTo>
                <a:lnTo>
                  <a:pt x="91680" y="47810"/>
                </a:lnTo>
                <a:lnTo>
                  <a:pt x="91680" y="47790"/>
                </a:lnTo>
                <a:lnTo>
                  <a:pt x="91710" y="47740"/>
                </a:lnTo>
                <a:lnTo>
                  <a:pt x="91720" y="47700"/>
                </a:lnTo>
                <a:lnTo>
                  <a:pt x="91710" y="47700"/>
                </a:lnTo>
                <a:lnTo>
                  <a:pt x="91700" y="47680"/>
                </a:lnTo>
                <a:lnTo>
                  <a:pt x="91680" y="47670"/>
                </a:lnTo>
                <a:lnTo>
                  <a:pt x="91680" y="47650"/>
                </a:lnTo>
                <a:lnTo>
                  <a:pt x="91680" y="47630"/>
                </a:lnTo>
                <a:lnTo>
                  <a:pt x="91690" y="47610"/>
                </a:lnTo>
                <a:lnTo>
                  <a:pt x="91700" y="47600"/>
                </a:lnTo>
                <a:lnTo>
                  <a:pt x="91710" y="47470"/>
                </a:lnTo>
                <a:lnTo>
                  <a:pt x="91710" y="47410"/>
                </a:lnTo>
                <a:lnTo>
                  <a:pt x="91690" y="47360"/>
                </a:lnTo>
                <a:lnTo>
                  <a:pt x="91660" y="47310"/>
                </a:lnTo>
                <a:lnTo>
                  <a:pt x="91640" y="47260"/>
                </a:lnTo>
                <a:lnTo>
                  <a:pt x="91620" y="47140"/>
                </a:lnTo>
                <a:lnTo>
                  <a:pt x="91550" y="47200"/>
                </a:lnTo>
                <a:lnTo>
                  <a:pt x="91480" y="47270"/>
                </a:lnTo>
                <a:lnTo>
                  <a:pt x="91430" y="47360"/>
                </a:lnTo>
                <a:lnTo>
                  <a:pt x="91400" y="47440"/>
                </a:lnTo>
                <a:lnTo>
                  <a:pt x="91400" y="47490"/>
                </a:lnTo>
                <a:lnTo>
                  <a:pt x="91380" y="47540"/>
                </a:lnTo>
                <a:lnTo>
                  <a:pt x="91360" y="47580"/>
                </a:lnTo>
                <a:lnTo>
                  <a:pt x="91330" y="47600"/>
                </a:lnTo>
                <a:lnTo>
                  <a:pt x="91310" y="47580"/>
                </a:lnTo>
                <a:lnTo>
                  <a:pt x="91320" y="47520"/>
                </a:lnTo>
                <a:lnTo>
                  <a:pt x="91340" y="47460"/>
                </a:lnTo>
                <a:lnTo>
                  <a:pt x="91330" y="47480"/>
                </a:lnTo>
                <a:lnTo>
                  <a:pt x="91300" y="47520"/>
                </a:lnTo>
                <a:lnTo>
                  <a:pt x="91250" y="47530"/>
                </a:lnTo>
                <a:lnTo>
                  <a:pt x="91180" y="47540"/>
                </a:lnTo>
                <a:lnTo>
                  <a:pt x="91150" y="47550"/>
                </a:lnTo>
                <a:lnTo>
                  <a:pt x="91030" y="47660"/>
                </a:lnTo>
                <a:lnTo>
                  <a:pt x="91010" y="47680"/>
                </a:lnTo>
                <a:lnTo>
                  <a:pt x="91000" y="47710"/>
                </a:lnTo>
                <a:lnTo>
                  <a:pt x="90990" y="47740"/>
                </a:lnTo>
                <a:lnTo>
                  <a:pt x="91050" y="47720"/>
                </a:lnTo>
                <a:lnTo>
                  <a:pt x="91100" y="47670"/>
                </a:lnTo>
                <a:lnTo>
                  <a:pt x="91150" y="47610"/>
                </a:lnTo>
                <a:lnTo>
                  <a:pt x="91190" y="47550"/>
                </a:lnTo>
                <a:lnTo>
                  <a:pt x="91210" y="47610"/>
                </a:lnTo>
                <a:lnTo>
                  <a:pt x="91190" y="47650"/>
                </a:lnTo>
                <a:lnTo>
                  <a:pt x="91170" y="47690"/>
                </a:lnTo>
                <a:lnTo>
                  <a:pt x="91170" y="47740"/>
                </a:lnTo>
                <a:lnTo>
                  <a:pt x="91180" y="47720"/>
                </a:lnTo>
                <a:lnTo>
                  <a:pt x="91210" y="47690"/>
                </a:lnTo>
                <a:lnTo>
                  <a:pt x="91230" y="47670"/>
                </a:lnTo>
                <a:lnTo>
                  <a:pt x="91260" y="47660"/>
                </a:lnTo>
                <a:lnTo>
                  <a:pt x="91290" y="47680"/>
                </a:lnTo>
                <a:lnTo>
                  <a:pt x="91270" y="47700"/>
                </a:lnTo>
                <a:lnTo>
                  <a:pt x="91240" y="47720"/>
                </a:lnTo>
                <a:lnTo>
                  <a:pt x="91230" y="47720"/>
                </a:lnTo>
                <a:lnTo>
                  <a:pt x="91160" y="47870"/>
                </a:lnTo>
                <a:lnTo>
                  <a:pt x="91090" y="47960"/>
                </a:lnTo>
                <a:lnTo>
                  <a:pt x="91010" y="48110"/>
                </a:lnTo>
                <a:lnTo>
                  <a:pt x="91000" y="48150"/>
                </a:lnTo>
                <a:lnTo>
                  <a:pt x="90940" y="48250"/>
                </a:lnTo>
                <a:lnTo>
                  <a:pt x="90910" y="48300"/>
                </a:lnTo>
                <a:lnTo>
                  <a:pt x="90880" y="48310"/>
                </a:lnTo>
                <a:lnTo>
                  <a:pt x="90860" y="48320"/>
                </a:lnTo>
                <a:lnTo>
                  <a:pt x="90850" y="48330"/>
                </a:lnTo>
                <a:lnTo>
                  <a:pt x="90840" y="48330"/>
                </a:lnTo>
                <a:lnTo>
                  <a:pt x="90660" y="48330"/>
                </a:lnTo>
                <a:lnTo>
                  <a:pt x="90640" y="48340"/>
                </a:lnTo>
                <a:lnTo>
                  <a:pt x="90620" y="48350"/>
                </a:lnTo>
                <a:lnTo>
                  <a:pt x="90600" y="48350"/>
                </a:lnTo>
                <a:lnTo>
                  <a:pt x="90580" y="48340"/>
                </a:lnTo>
                <a:lnTo>
                  <a:pt x="90550" y="48310"/>
                </a:lnTo>
                <a:lnTo>
                  <a:pt x="90540" y="48310"/>
                </a:lnTo>
                <a:lnTo>
                  <a:pt x="90520" y="48310"/>
                </a:lnTo>
                <a:lnTo>
                  <a:pt x="90490" y="48330"/>
                </a:lnTo>
                <a:lnTo>
                  <a:pt x="90430" y="48350"/>
                </a:lnTo>
                <a:lnTo>
                  <a:pt x="90400" y="48350"/>
                </a:lnTo>
                <a:lnTo>
                  <a:pt x="90380" y="48340"/>
                </a:lnTo>
                <a:lnTo>
                  <a:pt x="90350" y="48330"/>
                </a:lnTo>
                <a:lnTo>
                  <a:pt x="90320" y="48320"/>
                </a:lnTo>
                <a:lnTo>
                  <a:pt x="90230" y="48390"/>
                </a:lnTo>
                <a:lnTo>
                  <a:pt x="90210" y="48420"/>
                </a:lnTo>
                <a:lnTo>
                  <a:pt x="90190" y="48450"/>
                </a:lnTo>
                <a:lnTo>
                  <a:pt x="90180" y="48540"/>
                </a:lnTo>
                <a:lnTo>
                  <a:pt x="90150" y="48610"/>
                </a:lnTo>
                <a:lnTo>
                  <a:pt x="90140" y="48690"/>
                </a:lnTo>
                <a:lnTo>
                  <a:pt x="90130" y="48720"/>
                </a:lnTo>
                <a:lnTo>
                  <a:pt x="90100" y="48780"/>
                </a:lnTo>
                <a:lnTo>
                  <a:pt x="90010" y="48880"/>
                </a:lnTo>
                <a:lnTo>
                  <a:pt x="89980" y="48930"/>
                </a:lnTo>
                <a:lnTo>
                  <a:pt x="89970" y="48980"/>
                </a:lnTo>
                <a:lnTo>
                  <a:pt x="89960" y="49030"/>
                </a:lnTo>
                <a:lnTo>
                  <a:pt x="89960" y="49040"/>
                </a:lnTo>
                <a:lnTo>
                  <a:pt x="89950" y="49080"/>
                </a:lnTo>
                <a:lnTo>
                  <a:pt x="89920" y="49120"/>
                </a:lnTo>
                <a:lnTo>
                  <a:pt x="89890" y="49150"/>
                </a:lnTo>
                <a:lnTo>
                  <a:pt x="89810" y="49190"/>
                </a:lnTo>
                <a:lnTo>
                  <a:pt x="89720" y="49250"/>
                </a:lnTo>
                <a:lnTo>
                  <a:pt x="89740" y="49260"/>
                </a:lnTo>
                <a:lnTo>
                  <a:pt x="89740" y="49300"/>
                </a:lnTo>
                <a:lnTo>
                  <a:pt x="89740" y="49340"/>
                </a:lnTo>
                <a:lnTo>
                  <a:pt x="89660" y="49460"/>
                </a:lnTo>
                <a:lnTo>
                  <a:pt x="89660" y="49490"/>
                </a:lnTo>
                <a:lnTo>
                  <a:pt x="89650" y="49550"/>
                </a:lnTo>
                <a:lnTo>
                  <a:pt x="89640" y="49590"/>
                </a:lnTo>
                <a:lnTo>
                  <a:pt x="89610" y="49630"/>
                </a:lnTo>
                <a:lnTo>
                  <a:pt x="89580" y="49660"/>
                </a:lnTo>
                <a:lnTo>
                  <a:pt x="89540" y="49680"/>
                </a:lnTo>
                <a:lnTo>
                  <a:pt x="89490" y="49720"/>
                </a:lnTo>
                <a:lnTo>
                  <a:pt x="89480" y="49740"/>
                </a:lnTo>
                <a:lnTo>
                  <a:pt x="89440" y="49860"/>
                </a:lnTo>
                <a:lnTo>
                  <a:pt x="89410" y="49890"/>
                </a:lnTo>
                <a:lnTo>
                  <a:pt x="89270" y="50010"/>
                </a:lnTo>
                <a:lnTo>
                  <a:pt x="89250" y="50030"/>
                </a:lnTo>
                <a:lnTo>
                  <a:pt x="89240" y="50090"/>
                </a:lnTo>
                <a:lnTo>
                  <a:pt x="89220" y="50120"/>
                </a:lnTo>
                <a:lnTo>
                  <a:pt x="89200" y="50130"/>
                </a:lnTo>
                <a:lnTo>
                  <a:pt x="89080" y="50060"/>
                </a:lnTo>
                <a:lnTo>
                  <a:pt x="89050" y="50030"/>
                </a:lnTo>
                <a:lnTo>
                  <a:pt x="89010" y="49940"/>
                </a:lnTo>
                <a:lnTo>
                  <a:pt x="88980" y="49940"/>
                </a:lnTo>
                <a:lnTo>
                  <a:pt x="88950" y="49940"/>
                </a:lnTo>
                <a:lnTo>
                  <a:pt x="88910" y="49940"/>
                </a:lnTo>
                <a:lnTo>
                  <a:pt x="88860" y="49900"/>
                </a:lnTo>
                <a:lnTo>
                  <a:pt x="88820" y="49860"/>
                </a:lnTo>
                <a:lnTo>
                  <a:pt x="88770" y="49810"/>
                </a:lnTo>
                <a:lnTo>
                  <a:pt x="88710" y="49790"/>
                </a:lnTo>
                <a:lnTo>
                  <a:pt x="88470" y="49880"/>
                </a:lnTo>
                <a:lnTo>
                  <a:pt x="88430" y="49940"/>
                </a:lnTo>
                <a:close/>
                <a:moveTo>
                  <a:pt x="93640" y="48180"/>
                </a:moveTo>
                <a:lnTo>
                  <a:pt x="93650" y="48150"/>
                </a:lnTo>
                <a:lnTo>
                  <a:pt x="93660" y="48130"/>
                </a:lnTo>
                <a:lnTo>
                  <a:pt x="93680" y="48100"/>
                </a:lnTo>
                <a:lnTo>
                  <a:pt x="93700" y="48070"/>
                </a:lnTo>
                <a:lnTo>
                  <a:pt x="93650" y="48180"/>
                </a:lnTo>
                <a:lnTo>
                  <a:pt x="93670" y="48310"/>
                </a:lnTo>
                <a:lnTo>
                  <a:pt x="93630" y="48420"/>
                </a:lnTo>
                <a:lnTo>
                  <a:pt x="93520" y="48570"/>
                </a:lnTo>
                <a:lnTo>
                  <a:pt x="93510" y="48570"/>
                </a:lnTo>
                <a:lnTo>
                  <a:pt x="93520" y="48550"/>
                </a:lnTo>
                <a:lnTo>
                  <a:pt x="93570" y="48490"/>
                </a:lnTo>
                <a:lnTo>
                  <a:pt x="93590" y="48450"/>
                </a:lnTo>
                <a:lnTo>
                  <a:pt x="93610" y="48420"/>
                </a:lnTo>
                <a:lnTo>
                  <a:pt x="93630" y="48340"/>
                </a:lnTo>
                <a:lnTo>
                  <a:pt x="93640" y="48180"/>
                </a:lnTo>
                <a:close/>
                <a:moveTo>
                  <a:pt x="93820" y="47550"/>
                </a:moveTo>
                <a:lnTo>
                  <a:pt x="93860" y="47600"/>
                </a:lnTo>
                <a:lnTo>
                  <a:pt x="93880" y="47740"/>
                </a:lnTo>
                <a:lnTo>
                  <a:pt x="93880" y="47820"/>
                </a:lnTo>
                <a:lnTo>
                  <a:pt x="93840" y="47890"/>
                </a:lnTo>
                <a:lnTo>
                  <a:pt x="93850" y="47800"/>
                </a:lnTo>
                <a:lnTo>
                  <a:pt x="93820" y="47550"/>
                </a:lnTo>
                <a:close/>
                <a:moveTo>
                  <a:pt x="95320" y="41900"/>
                </a:moveTo>
                <a:lnTo>
                  <a:pt x="95320" y="41890"/>
                </a:lnTo>
                <a:lnTo>
                  <a:pt x="95340" y="41890"/>
                </a:lnTo>
                <a:lnTo>
                  <a:pt x="95350" y="41900"/>
                </a:lnTo>
                <a:lnTo>
                  <a:pt x="95350" y="41920"/>
                </a:lnTo>
                <a:lnTo>
                  <a:pt x="95350" y="41930"/>
                </a:lnTo>
                <a:lnTo>
                  <a:pt x="95320" y="41980"/>
                </a:lnTo>
                <a:lnTo>
                  <a:pt x="95210" y="42160"/>
                </a:lnTo>
                <a:lnTo>
                  <a:pt x="95180" y="42260"/>
                </a:lnTo>
                <a:lnTo>
                  <a:pt x="95130" y="42310"/>
                </a:lnTo>
                <a:lnTo>
                  <a:pt x="95040" y="42380"/>
                </a:lnTo>
                <a:lnTo>
                  <a:pt x="95010" y="42430"/>
                </a:lnTo>
                <a:lnTo>
                  <a:pt x="94940" y="42570"/>
                </a:lnTo>
                <a:lnTo>
                  <a:pt x="94920" y="42620"/>
                </a:lnTo>
                <a:lnTo>
                  <a:pt x="94910" y="42630"/>
                </a:lnTo>
                <a:lnTo>
                  <a:pt x="94880" y="42650"/>
                </a:lnTo>
                <a:lnTo>
                  <a:pt x="94860" y="42670"/>
                </a:lnTo>
                <a:lnTo>
                  <a:pt x="94850" y="42700"/>
                </a:lnTo>
                <a:lnTo>
                  <a:pt x="94830" y="42720"/>
                </a:lnTo>
                <a:lnTo>
                  <a:pt x="94810" y="42760"/>
                </a:lnTo>
                <a:lnTo>
                  <a:pt x="94650" y="42900"/>
                </a:lnTo>
                <a:lnTo>
                  <a:pt x="94610" y="42920"/>
                </a:lnTo>
                <a:lnTo>
                  <a:pt x="94590" y="42890"/>
                </a:lnTo>
                <a:lnTo>
                  <a:pt x="94580" y="42830"/>
                </a:lnTo>
                <a:lnTo>
                  <a:pt x="94540" y="42700"/>
                </a:lnTo>
                <a:lnTo>
                  <a:pt x="94530" y="42630"/>
                </a:lnTo>
                <a:lnTo>
                  <a:pt x="94540" y="42500"/>
                </a:lnTo>
                <a:lnTo>
                  <a:pt x="94570" y="42380"/>
                </a:lnTo>
                <a:lnTo>
                  <a:pt x="94690" y="42170"/>
                </a:lnTo>
                <a:lnTo>
                  <a:pt x="94780" y="42040"/>
                </a:lnTo>
                <a:lnTo>
                  <a:pt x="94800" y="42030"/>
                </a:lnTo>
                <a:lnTo>
                  <a:pt x="94840" y="41990"/>
                </a:lnTo>
                <a:lnTo>
                  <a:pt x="94870" y="41980"/>
                </a:lnTo>
                <a:lnTo>
                  <a:pt x="94890" y="41980"/>
                </a:lnTo>
                <a:lnTo>
                  <a:pt x="94910" y="41990"/>
                </a:lnTo>
                <a:lnTo>
                  <a:pt x="94920" y="42000"/>
                </a:lnTo>
                <a:lnTo>
                  <a:pt x="94930" y="42000"/>
                </a:lnTo>
                <a:lnTo>
                  <a:pt x="94960" y="42010"/>
                </a:lnTo>
                <a:lnTo>
                  <a:pt x="95040" y="42040"/>
                </a:lnTo>
                <a:lnTo>
                  <a:pt x="95060" y="42040"/>
                </a:lnTo>
                <a:lnTo>
                  <a:pt x="95100" y="42030"/>
                </a:lnTo>
                <a:lnTo>
                  <a:pt x="95160" y="41990"/>
                </a:lnTo>
                <a:lnTo>
                  <a:pt x="95200" y="42000"/>
                </a:lnTo>
                <a:lnTo>
                  <a:pt x="95250" y="41980"/>
                </a:lnTo>
                <a:lnTo>
                  <a:pt x="95300" y="41950"/>
                </a:lnTo>
                <a:lnTo>
                  <a:pt x="95320" y="41900"/>
                </a:lnTo>
                <a:close/>
                <a:moveTo>
                  <a:pt x="95450" y="40040"/>
                </a:moveTo>
                <a:lnTo>
                  <a:pt x="95400" y="40000"/>
                </a:lnTo>
                <a:lnTo>
                  <a:pt x="95340" y="39900"/>
                </a:lnTo>
                <a:lnTo>
                  <a:pt x="95310" y="39810"/>
                </a:lnTo>
                <a:lnTo>
                  <a:pt x="95340" y="39770"/>
                </a:lnTo>
                <a:lnTo>
                  <a:pt x="95350" y="39830"/>
                </a:lnTo>
                <a:lnTo>
                  <a:pt x="95380" y="39900"/>
                </a:lnTo>
                <a:lnTo>
                  <a:pt x="95450" y="4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