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Querétaro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Mexico • State Map | Fully Editable Vector Shape</a:t>
            </a:r>
          </a:p>
        </p:txBody>
      </p:sp>
      <p:sp>
        <p:nvSpPr>
          <p:cNvPr id="101" name="Querétaro"/>
          <p:cNvSpPr/>
          <p:nvPr/>
        </p:nvSpPr>
        <p:spPr>
          <a:xfrm>
            <a:off x="2176990" y="1325880"/>
            <a:ext cx="7837714" cy="4937760"/>
          </a:xfrm>
          <a:custGeom>
            <a:avLst/>
            <a:gdLst/>
            <a:ahLst/>
            <a:cxnLst/>
            <a:rect l="0" t="0" r="100000" b="63000"/>
            <a:pathLst>
              <a:path w="100000" h="63000">
                <a:moveTo>
                  <a:pt x="56920" y="43910"/>
                </a:moveTo>
                <a:lnTo>
                  <a:pt x="56850" y="43880"/>
                </a:lnTo>
                <a:lnTo>
                  <a:pt x="56800" y="43840"/>
                </a:lnTo>
                <a:lnTo>
                  <a:pt x="56770" y="43780"/>
                </a:lnTo>
                <a:lnTo>
                  <a:pt x="56770" y="43700"/>
                </a:lnTo>
                <a:lnTo>
                  <a:pt x="56770" y="43680"/>
                </a:lnTo>
                <a:lnTo>
                  <a:pt x="56770" y="43660"/>
                </a:lnTo>
                <a:lnTo>
                  <a:pt x="56770" y="43640"/>
                </a:lnTo>
                <a:lnTo>
                  <a:pt x="56770" y="43620"/>
                </a:lnTo>
                <a:lnTo>
                  <a:pt x="56770" y="43450"/>
                </a:lnTo>
                <a:lnTo>
                  <a:pt x="56710" y="43280"/>
                </a:lnTo>
                <a:lnTo>
                  <a:pt x="56600" y="43130"/>
                </a:lnTo>
                <a:lnTo>
                  <a:pt x="56460" y="43060"/>
                </a:lnTo>
                <a:lnTo>
                  <a:pt x="56440" y="43040"/>
                </a:lnTo>
                <a:lnTo>
                  <a:pt x="56400" y="43030"/>
                </a:lnTo>
                <a:lnTo>
                  <a:pt x="56370" y="43020"/>
                </a:lnTo>
                <a:lnTo>
                  <a:pt x="56340" y="43010"/>
                </a:lnTo>
                <a:lnTo>
                  <a:pt x="56310" y="42940"/>
                </a:lnTo>
                <a:lnTo>
                  <a:pt x="56260" y="42910"/>
                </a:lnTo>
                <a:lnTo>
                  <a:pt x="56200" y="42880"/>
                </a:lnTo>
                <a:lnTo>
                  <a:pt x="56170" y="42810"/>
                </a:lnTo>
                <a:lnTo>
                  <a:pt x="56140" y="42730"/>
                </a:lnTo>
                <a:lnTo>
                  <a:pt x="56090" y="42670"/>
                </a:lnTo>
                <a:lnTo>
                  <a:pt x="56030" y="42610"/>
                </a:lnTo>
                <a:lnTo>
                  <a:pt x="55970" y="42540"/>
                </a:lnTo>
                <a:lnTo>
                  <a:pt x="55960" y="42530"/>
                </a:lnTo>
                <a:lnTo>
                  <a:pt x="55950" y="42510"/>
                </a:lnTo>
                <a:lnTo>
                  <a:pt x="55940" y="42500"/>
                </a:lnTo>
                <a:lnTo>
                  <a:pt x="55930" y="42490"/>
                </a:lnTo>
                <a:lnTo>
                  <a:pt x="55890" y="42380"/>
                </a:lnTo>
                <a:lnTo>
                  <a:pt x="55880" y="42280"/>
                </a:lnTo>
                <a:lnTo>
                  <a:pt x="55880" y="42170"/>
                </a:lnTo>
                <a:lnTo>
                  <a:pt x="55870" y="42050"/>
                </a:lnTo>
                <a:lnTo>
                  <a:pt x="55840" y="42000"/>
                </a:lnTo>
                <a:lnTo>
                  <a:pt x="55800" y="41940"/>
                </a:lnTo>
                <a:lnTo>
                  <a:pt x="55770" y="41880"/>
                </a:lnTo>
                <a:lnTo>
                  <a:pt x="55730" y="41830"/>
                </a:lnTo>
                <a:lnTo>
                  <a:pt x="55670" y="41700"/>
                </a:lnTo>
                <a:lnTo>
                  <a:pt x="55640" y="41580"/>
                </a:lnTo>
                <a:lnTo>
                  <a:pt x="55650" y="41450"/>
                </a:lnTo>
                <a:lnTo>
                  <a:pt x="55710" y="41320"/>
                </a:lnTo>
                <a:lnTo>
                  <a:pt x="55740" y="41270"/>
                </a:lnTo>
                <a:lnTo>
                  <a:pt x="55760" y="41230"/>
                </a:lnTo>
                <a:lnTo>
                  <a:pt x="55780" y="41180"/>
                </a:lnTo>
                <a:lnTo>
                  <a:pt x="55790" y="41130"/>
                </a:lnTo>
                <a:lnTo>
                  <a:pt x="55790" y="41070"/>
                </a:lnTo>
                <a:lnTo>
                  <a:pt x="55800" y="41020"/>
                </a:lnTo>
                <a:lnTo>
                  <a:pt x="55810" y="40970"/>
                </a:lnTo>
                <a:lnTo>
                  <a:pt x="55850" y="40930"/>
                </a:lnTo>
                <a:lnTo>
                  <a:pt x="55880" y="40870"/>
                </a:lnTo>
                <a:lnTo>
                  <a:pt x="55920" y="40800"/>
                </a:lnTo>
                <a:lnTo>
                  <a:pt x="55960" y="40750"/>
                </a:lnTo>
                <a:lnTo>
                  <a:pt x="56020" y="40740"/>
                </a:lnTo>
                <a:lnTo>
                  <a:pt x="56060" y="40800"/>
                </a:lnTo>
                <a:lnTo>
                  <a:pt x="56070" y="40860"/>
                </a:lnTo>
                <a:lnTo>
                  <a:pt x="56090" y="40920"/>
                </a:lnTo>
                <a:lnTo>
                  <a:pt x="56180" y="40950"/>
                </a:lnTo>
                <a:lnTo>
                  <a:pt x="56240" y="40960"/>
                </a:lnTo>
                <a:lnTo>
                  <a:pt x="56290" y="40970"/>
                </a:lnTo>
                <a:lnTo>
                  <a:pt x="56350" y="40970"/>
                </a:lnTo>
                <a:lnTo>
                  <a:pt x="56410" y="40950"/>
                </a:lnTo>
                <a:lnTo>
                  <a:pt x="56450" y="40920"/>
                </a:lnTo>
                <a:lnTo>
                  <a:pt x="56500" y="40880"/>
                </a:lnTo>
                <a:lnTo>
                  <a:pt x="56550" y="40860"/>
                </a:lnTo>
                <a:lnTo>
                  <a:pt x="56600" y="40860"/>
                </a:lnTo>
                <a:lnTo>
                  <a:pt x="56610" y="40870"/>
                </a:lnTo>
                <a:lnTo>
                  <a:pt x="56620" y="40870"/>
                </a:lnTo>
                <a:lnTo>
                  <a:pt x="56630" y="40880"/>
                </a:lnTo>
                <a:lnTo>
                  <a:pt x="56670" y="40930"/>
                </a:lnTo>
                <a:lnTo>
                  <a:pt x="56710" y="40990"/>
                </a:lnTo>
                <a:lnTo>
                  <a:pt x="56750" y="41020"/>
                </a:lnTo>
                <a:lnTo>
                  <a:pt x="56810" y="41020"/>
                </a:lnTo>
                <a:lnTo>
                  <a:pt x="56840" y="41010"/>
                </a:lnTo>
                <a:lnTo>
                  <a:pt x="56860" y="40980"/>
                </a:lnTo>
                <a:lnTo>
                  <a:pt x="56870" y="40950"/>
                </a:lnTo>
                <a:lnTo>
                  <a:pt x="56890" y="40930"/>
                </a:lnTo>
                <a:lnTo>
                  <a:pt x="56920" y="40920"/>
                </a:lnTo>
                <a:lnTo>
                  <a:pt x="56950" y="40920"/>
                </a:lnTo>
                <a:lnTo>
                  <a:pt x="56970" y="40910"/>
                </a:lnTo>
                <a:lnTo>
                  <a:pt x="57000" y="40880"/>
                </a:lnTo>
                <a:lnTo>
                  <a:pt x="57030" y="40820"/>
                </a:lnTo>
                <a:lnTo>
                  <a:pt x="57040" y="40750"/>
                </a:lnTo>
                <a:lnTo>
                  <a:pt x="57050" y="40670"/>
                </a:lnTo>
                <a:lnTo>
                  <a:pt x="57050" y="40600"/>
                </a:lnTo>
                <a:lnTo>
                  <a:pt x="57060" y="40490"/>
                </a:lnTo>
                <a:lnTo>
                  <a:pt x="57070" y="40380"/>
                </a:lnTo>
                <a:lnTo>
                  <a:pt x="57090" y="40270"/>
                </a:lnTo>
                <a:lnTo>
                  <a:pt x="57130" y="40160"/>
                </a:lnTo>
                <a:lnTo>
                  <a:pt x="57170" y="40100"/>
                </a:lnTo>
                <a:lnTo>
                  <a:pt x="57240" y="40060"/>
                </a:lnTo>
                <a:lnTo>
                  <a:pt x="57320" y="40030"/>
                </a:lnTo>
                <a:lnTo>
                  <a:pt x="57390" y="40030"/>
                </a:lnTo>
                <a:lnTo>
                  <a:pt x="57440" y="40040"/>
                </a:lnTo>
                <a:lnTo>
                  <a:pt x="57480" y="40050"/>
                </a:lnTo>
                <a:lnTo>
                  <a:pt x="57520" y="40070"/>
                </a:lnTo>
                <a:lnTo>
                  <a:pt x="57560" y="40110"/>
                </a:lnTo>
                <a:lnTo>
                  <a:pt x="57610" y="40160"/>
                </a:lnTo>
                <a:lnTo>
                  <a:pt x="57690" y="40180"/>
                </a:lnTo>
                <a:lnTo>
                  <a:pt x="57770" y="40160"/>
                </a:lnTo>
                <a:lnTo>
                  <a:pt x="57850" y="40140"/>
                </a:lnTo>
                <a:lnTo>
                  <a:pt x="57890" y="40120"/>
                </a:lnTo>
                <a:lnTo>
                  <a:pt x="57900" y="40090"/>
                </a:lnTo>
                <a:lnTo>
                  <a:pt x="57910" y="40060"/>
                </a:lnTo>
                <a:lnTo>
                  <a:pt x="57930" y="40030"/>
                </a:lnTo>
                <a:lnTo>
                  <a:pt x="57960" y="40010"/>
                </a:lnTo>
                <a:lnTo>
                  <a:pt x="57990" y="39990"/>
                </a:lnTo>
                <a:lnTo>
                  <a:pt x="58030" y="39980"/>
                </a:lnTo>
                <a:lnTo>
                  <a:pt x="58060" y="39960"/>
                </a:lnTo>
                <a:lnTo>
                  <a:pt x="58100" y="39930"/>
                </a:lnTo>
                <a:lnTo>
                  <a:pt x="58120" y="39890"/>
                </a:lnTo>
                <a:lnTo>
                  <a:pt x="58110" y="39850"/>
                </a:lnTo>
                <a:lnTo>
                  <a:pt x="58080" y="39820"/>
                </a:lnTo>
                <a:lnTo>
                  <a:pt x="58000" y="39810"/>
                </a:lnTo>
                <a:lnTo>
                  <a:pt x="57920" y="39800"/>
                </a:lnTo>
                <a:lnTo>
                  <a:pt x="57870" y="39750"/>
                </a:lnTo>
                <a:lnTo>
                  <a:pt x="57860" y="39660"/>
                </a:lnTo>
                <a:lnTo>
                  <a:pt x="57870" y="39620"/>
                </a:lnTo>
                <a:lnTo>
                  <a:pt x="57880" y="39590"/>
                </a:lnTo>
                <a:lnTo>
                  <a:pt x="57880" y="39570"/>
                </a:lnTo>
                <a:lnTo>
                  <a:pt x="57870" y="39520"/>
                </a:lnTo>
                <a:lnTo>
                  <a:pt x="57860" y="39480"/>
                </a:lnTo>
                <a:lnTo>
                  <a:pt x="57860" y="39440"/>
                </a:lnTo>
                <a:lnTo>
                  <a:pt x="57880" y="39400"/>
                </a:lnTo>
                <a:lnTo>
                  <a:pt x="57880" y="39360"/>
                </a:lnTo>
                <a:lnTo>
                  <a:pt x="57910" y="39270"/>
                </a:lnTo>
                <a:lnTo>
                  <a:pt x="57950" y="39180"/>
                </a:lnTo>
                <a:lnTo>
                  <a:pt x="58000" y="39100"/>
                </a:lnTo>
                <a:lnTo>
                  <a:pt x="58080" y="39070"/>
                </a:lnTo>
                <a:lnTo>
                  <a:pt x="58120" y="39090"/>
                </a:lnTo>
                <a:lnTo>
                  <a:pt x="58160" y="39110"/>
                </a:lnTo>
                <a:lnTo>
                  <a:pt x="58200" y="39130"/>
                </a:lnTo>
                <a:lnTo>
                  <a:pt x="58220" y="39160"/>
                </a:lnTo>
                <a:lnTo>
                  <a:pt x="58240" y="39190"/>
                </a:lnTo>
                <a:lnTo>
                  <a:pt x="58260" y="39200"/>
                </a:lnTo>
                <a:lnTo>
                  <a:pt x="58280" y="39210"/>
                </a:lnTo>
                <a:lnTo>
                  <a:pt x="58300" y="39230"/>
                </a:lnTo>
                <a:lnTo>
                  <a:pt x="58320" y="39260"/>
                </a:lnTo>
                <a:lnTo>
                  <a:pt x="58330" y="39300"/>
                </a:lnTo>
                <a:lnTo>
                  <a:pt x="58350" y="39340"/>
                </a:lnTo>
                <a:lnTo>
                  <a:pt x="58380" y="39360"/>
                </a:lnTo>
                <a:lnTo>
                  <a:pt x="58400" y="39370"/>
                </a:lnTo>
                <a:lnTo>
                  <a:pt x="58430" y="39400"/>
                </a:lnTo>
                <a:lnTo>
                  <a:pt x="58450" y="39420"/>
                </a:lnTo>
                <a:lnTo>
                  <a:pt x="58480" y="39440"/>
                </a:lnTo>
                <a:lnTo>
                  <a:pt x="58510" y="39440"/>
                </a:lnTo>
                <a:lnTo>
                  <a:pt x="58530" y="39430"/>
                </a:lnTo>
                <a:lnTo>
                  <a:pt x="58540" y="39420"/>
                </a:lnTo>
                <a:lnTo>
                  <a:pt x="58570" y="39410"/>
                </a:lnTo>
                <a:lnTo>
                  <a:pt x="58630" y="39410"/>
                </a:lnTo>
                <a:lnTo>
                  <a:pt x="58710" y="39410"/>
                </a:lnTo>
                <a:lnTo>
                  <a:pt x="58780" y="39400"/>
                </a:lnTo>
                <a:lnTo>
                  <a:pt x="58820" y="39340"/>
                </a:lnTo>
                <a:lnTo>
                  <a:pt x="58840" y="39340"/>
                </a:lnTo>
                <a:lnTo>
                  <a:pt x="58860" y="39330"/>
                </a:lnTo>
                <a:lnTo>
                  <a:pt x="58880" y="39330"/>
                </a:lnTo>
                <a:lnTo>
                  <a:pt x="58910" y="39320"/>
                </a:lnTo>
                <a:lnTo>
                  <a:pt x="58940" y="39310"/>
                </a:lnTo>
                <a:lnTo>
                  <a:pt x="58980" y="39320"/>
                </a:lnTo>
                <a:lnTo>
                  <a:pt x="59020" y="39320"/>
                </a:lnTo>
                <a:lnTo>
                  <a:pt x="59050" y="39320"/>
                </a:lnTo>
                <a:lnTo>
                  <a:pt x="59070" y="39300"/>
                </a:lnTo>
                <a:lnTo>
                  <a:pt x="59080" y="39280"/>
                </a:lnTo>
                <a:lnTo>
                  <a:pt x="59100" y="39260"/>
                </a:lnTo>
                <a:lnTo>
                  <a:pt x="59110" y="39240"/>
                </a:lnTo>
                <a:lnTo>
                  <a:pt x="59120" y="39220"/>
                </a:lnTo>
                <a:lnTo>
                  <a:pt x="59130" y="39190"/>
                </a:lnTo>
                <a:lnTo>
                  <a:pt x="59150" y="39170"/>
                </a:lnTo>
                <a:lnTo>
                  <a:pt x="59170" y="39150"/>
                </a:lnTo>
                <a:lnTo>
                  <a:pt x="59180" y="39120"/>
                </a:lnTo>
                <a:lnTo>
                  <a:pt x="59190" y="39080"/>
                </a:lnTo>
                <a:lnTo>
                  <a:pt x="59190" y="39040"/>
                </a:lnTo>
                <a:lnTo>
                  <a:pt x="59210" y="39010"/>
                </a:lnTo>
                <a:lnTo>
                  <a:pt x="59230" y="39000"/>
                </a:lnTo>
                <a:lnTo>
                  <a:pt x="59240" y="38990"/>
                </a:lnTo>
                <a:lnTo>
                  <a:pt x="59260" y="38990"/>
                </a:lnTo>
                <a:lnTo>
                  <a:pt x="59270" y="39000"/>
                </a:lnTo>
                <a:lnTo>
                  <a:pt x="59310" y="39020"/>
                </a:lnTo>
                <a:lnTo>
                  <a:pt x="59330" y="39020"/>
                </a:lnTo>
                <a:lnTo>
                  <a:pt x="59350" y="39010"/>
                </a:lnTo>
                <a:lnTo>
                  <a:pt x="59380" y="38990"/>
                </a:lnTo>
                <a:lnTo>
                  <a:pt x="59410" y="38960"/>
                </a:lnTo>
                <a:lnTo>
                  <a:pt x="59410" y="38930"/>
                </a:lnTo>
                <a:lnTo>
                  <a:pt x="59410" y="38900"/>
                </a:lnTo>
                <a:lnTo>
                  <a:pt x="59410" y="38870"/>
                </a:lnTo>
                <a:lnTo>
                  <a:pt x="59460" y="38820"/>
                </a:lnTo>
                <a:lnTo>
                  <a:pt x="59530" y="38780"/>
                </a:lnTo>
                <a:lnTo>
                  <a:pt x="59580" y="38730"/>
                </a:lnTo>
                <a:lnTo>
                  <a:pt x="59580" y="38660"/>
                </a:lnTo>
                <a:lnTo>
                  <a:pt x="59580" y="38680"/>
                </a:lnTo>
                <a:lnTo>
                  <a:pt x="59590" y="38690"/>
                </a:lnTo>
                <a:lnTo>
                  <a:pt x="59590" y="38710"/>
                </a:lnTo>
                <a:lnTo>
                  <a:pt x="59600" y="38720"/>
                </a:lnTo>
                <a:lnTo>
                  <a:pt x="59620" y="38800"/>
                </a:lnTo>
                <a:lnTo>
                  <a:pt x="59640" y="38870"/>
                </a:lnTo>
                <a:lnTo>
                  <a:pt x="59660" y="38950"/>
                </a:lnTo>
                <a:lnTo>
                  <a:pt x="59680" y="39020"/>
                </a:lnTo>
                <a:lnTo>
                  <a:pt x="59710" y="39100"/>
                </a:lnTo>
                <a:lnTo>
                  <a:pt x="59730" y="39180"/>
                </a:lnTo>
                <a:lnTo>
                  <a:pt x="59760" y="39260"/>
                </a:lnTo>
                <a:lnTo>
                  <a:pt x="59800" y="39330"/>
                </a:lnTo>
                <a:lnTo>
                  <a:pt x="59820" y="39370"/>
                </a:lnTo>
                <a:lnTo>
                  <a:pt x="59840" y="39430"/>
                </a:lnTo>
                <a:lnTo>
                  <a:pt x="59860" y="39480"/>
                </a:lnTo>
                <a:lnTo>
                  <a:pt x="59870" y="39520"/>
                </a:lnTo>
                <a:lnTo>
                  <a:pt x="59860" y="39580"/>
                </a:lnTo>
                <a:lnTo>
                  <a:pt x="59850" y="39640"/>
                </a:lnTo>
                <a:lnTo>
                  <a:pt x="59840" y="39700"/>
                </a:lnTo>
                <a:lnTo>
                  <a:pt x="59820" y="39760"/>
                </a:lnTo>
                <a:lnTo>
                  <a:pt x="59880" y="39750"/>
                </a:lnTo>
                <a:lnTo>
                  <a:pt x="59930" y="39760"/>
                </a:lnTo>
                <a:lnTo>
                  <a:pt x="59980" y="39790"/>
                </a:lnTo>
                <a:lnTo>
                  <a:pt x="60020" y="39830"/>
                </a:lnTo>
                <a:lnTo>
                  <a:pt x="60020" y="39840"/>
                </a:lnTo>
                <a:lnTo>
                  <a:pt x="60020" y="39870"/>
                </a:lnTo>
                <a:lnTo>
                  <a:pt x="60020" y="39890"/>
                </a:lnTo>
                <a:lnTo>
                  <a:pt x="60020" y="39910"/>
                </a:lnTo>
                <a:lnTo>
                  <a:pt x="60020" y="39970"/>
                </a:lnTo>
                <a:lnTo>
                  <a:pt x="60020" y="40040"/>
                </a:lnTo>
                <a:lnTo>
                  <a:pt x="60030" y="40110"/>
                </a:lnTo>
                <a:lnTo>
                  <a:pt x="60000" y="40110"/>
                </a:lnTo>
                <a:lnTo>
                  <a:pt x="59960" y="40100"/>
                </a:lnTo>
                <a:lnTo>
                  <a:pt x="59930" y="40100"/>
                </a:lnTo>
                <a:lnTo>
                  <a:pt x="59910" y="40120"/>
                </a:lnTo>
                <a:lnTo>
                  <a:pt x="59890" y="40130"/>
                </a:lnTo>
                <a:lnTo>
                  <a:pt x="59870" y="40130"/>
                </a:lnTo>
                <a:lnTo>
                  <a:pt x="59800" y="40120"/>
                </a:lnTo>
                <a:lnTo>
                  <a:pt x="59710" y="40160"/>
                </a:lnTo>
                <a:lnTo>
                  <a:pt x="59580" y="40270"/>
                </a:lnTo>
                <a:lnTo>
                  <a:pt x="59490" y="40290"/>
                </a:lnTo>
                <a:lnTo>
                  <a:pt x="59440" y="40260"/>
                </a:lnTo>
                <a:lnTo>
                  <a:pt x="59340" y="40200"/>
                </a:lnTo>
                <a:lnTo>
                  <a:pt x="59280" y="40200"/>
                </a:lnTo>
                <a:lnTo>
                  <a:pt x="59250" y="40210"/>
                </a:lnTo>
                <a:lnTo>
                  <a:pt x="59210" y="40270"/>
                </a:lnTo>
                <a:lnTo>
                  <a:pt x="59180" y="40290"/>
                </a:lnTo>
                <a:lnTo>
                  <a:pt x="59120" y="40300"/>
                </a:lnTo>
                <a:lnTo>
                  <a:pt x="59100" y="40310"/>
                </a:lnTo>
                <a:lnTo>
                  <a:pt x="59060" y="40360"/>
                </a:lnTo>
                <a:lnTo>
                  <a:pt x="59060" y="40400"/>
                </a:lnTo>
                <a:lnTo>
                  <a:pt x="59130" y="40520"/>
                </a:lnTo>
                <a:lnTo>
                  <a:pt x="59130" y="40570"/>
                </a:lnTo>
                <a:lnTo>
                  <a:pt x="59110" y="40610"/>
                </a:lnTo>
                <a:lnTo>
                  <a:pt x="59050" y="40700"/>
                </a:lnTo>
                <a:lnTo>
                  <a:pt x="59030" y="40750"/>
                </a:lnTo>
                <a:lnTo>
                  <a:pt x="59020" y="40860"/>
                </a:lnTo>
                <a:lnTo>
                  <a:pt x="59000" y="40920"/>
                </a:lnTo>
                <a:lnTo>
                  <a:pt x="58980" y="40950"/>
                </a:lnTo>
                <a:lnTo>
                  <a:pt x="58950" y="40970"/>
                </a:lnTo>
                <a:lnTo>
                  <a:pt x="58790" y="41070"/>
                </a:lnTo>
                <a:lnTo>
                  <a:pt x="58730" y="41160"/>
                </a:lnTo>
                <a:lnTo>
                  <a:pt x="58700" y="41260"/>
                </a:lnTo>
                <a:lnTo>
                  <a:pt x="58650" y="41460"/>
                </a:lnTo>
                <a:lnTo>
                  <a:pt x="58650" y="41490"/>
                </a:lnTo>
                <a:lnTo>
                  <a:pt x="58660" y="41560"/>
                </a:lnTo>
                <a:lnTo>
                  <a:pt x="58680" y="41610"/>
                </a:lnTo>
                <a:lnTo>
                  <a:pt x="58710" y="41660"/>
                </a:lnTo>
                <a:lnTo>
                  <a:pt x="58730" y="41670"/>
                </a:lnTo>
                <a:lnTo>
                  <a:pt x="58740" y="41690"/>
                </a:lnTo>
                <a:lnTo>
                  <a:pt x="58700" y="41700"/>
                </a:lnTo>
                <a:lnTo>
                  <a:pt x="58660" y="41720"/>
                </a:lnTo>
                <a:lnTo>
                  <a:pt x="58640" y="41740"/>
                </a:lnTo>
                <a:lnTo>
                  <a:pt x="58610" y="41760"/>
                </a:lnTo>
                <a:lnTo>
                  <a:pt x="58590" y="41770"/>
                </a:lnTo>
                <a:lnTo>
                  <a:pt x="58570" y="41770"/>
                </a:lnTo>
                <a:lnTo>
                  <a:pt x="58550" y="41780"/>
                </a:lnTo>
                <a:lnTo>
                  <a:pt x="58530" y="41790"/>
                </a:lnTo>
                <a:lnTo>
                  <a:pt x="58520" y="41810"/>
                </a:lnTo>
                <a:lnTo>
                  <a:pt x="58510" y="41830"/>
                </a:lnTo>
                <a:lnTo>
                  <a:pt x="58500" y="41850"/>
                </a:lnTo>
                <a:lnTo>
                  <a:pt x="58490" y="41870"/>
                </a:lnTo>
                <a:lnTo>
                  <a:pt x="58470" y="41860"/>
                </a:lnTo>
                <a:lnTo>
                  <a:pt x="58460" y="41850"/>
                </a:lnTo>
                <a:lnTo>
                  <a:pt x="58450" y="41850"/>
                </a:lnTo>
                <a:lnTo>
                  <a:pt x="58430" y="41840"/>
                </a:lnTo>
                <a:lnTo>
                  <a:pt x="58410" y="41860"/>
                </a:lnTo>
                <a:lnTo>
                  <a:pt x="58390" y="41880"/>
                </a:lnTo>
                <a:lnTo>
                  <a:pt x="58380" y="41910"/>
                </a:lnTo>
                <a:lnTo>
                  <a:pt x="58360" y="41940"/>
                </a:lnTo>
                <a:lnTo>
                  <a:pt x="58340" y="41970"/>
                </a:lnTo>
                <a:lnTo>
                  <a:pt x="58300" y="42000"/>
                </a:lnTo>
                <a:lnTo>
                  <a:pt x="58250" y="42000"/>
                </a:lnTo>
                <a:lnTo>
                  <a:pt x="58210" y="41990"/>
                </a:lnTo>
                <a:lnTo>
                  <a:pt x="58200" y="42000"/>
                </a:lnTo>
                <a:lnTo>
                  <a:pt x="58200" y="42010"/>
                </a:lnTo>
                <a:lnTo>
                  <a:pt x="58100" y="42020"/>
                </a:lnTo>
                <a:lnTo>
                  <a:pt x="57990" y="42060"/>
                </a:lnTo>
                <a:lnTo>
                  <a:pt x="57890" y="42110"/>
                </a:lnTo>
                <a:lnTo>
                  <a:pt x="57790" y="42150"/>
                </a:lnTo>
                <a:lnTo>
                  <a:pt x="57790" y="42160"/>
                </a:lnTo>
                <a:lnTo>
                  <a:pt x="57800" y="42180"/>
                </a:lnTo>
                <a:lnTo>
                  <a:pt x="57800" y="42200"/>
                </a:lnTo>
                <a:lnTo>
                  <a:pt x="57800" y="42210"/>
                </a:lnTo>
                <a:lnTo>
                  <a:pt x="57790" y="42280"/>
                </a:lnTo>
                <a:lnTo>
                  <a:pt x="57780" y="42350"/>
                </a:lnTo>
                <a:lnTo>
                  <a:pt x="57770" y="42420"/>
                </a:lnTo>
                <a:lnTo>
                  <a:pt x="57760" y="42490"/>
                </a:lnTo>
                <a:lnTo>
                  <a:pt x="57750" y="42560"/>
                </a:lnTo>
                <a:lnTo>
                  <a:pt x="57740" y="42630"/>
                </a:lnTo>
                <a:lnTo>
                  <a:pt x="57730" y="42700"/>
                </a:lnTo>
                <a:lnTo>
                  <a:pt x="57720" y="42770"/>
                </a:lnTo>
                <a:lnTo>
                  <a:pt x="57660" y="42810"/>
                </a:lnTo>
                <a:lnTo>
                  <a:pt x="57590" y="42860"/>
                </a:lnTo>
                <a:lnTo>
                  <a:pt x="57520" y="42900"/>
                </a:lnTo>
                <a:lnTo>
                  <a:pt x="57460" y="42940"/>
                </a:lnTo>
                <a:lnTo>
                  <a:pt x="57490" y="42990"/>
                </a:lnTo>
                <a:lnTo>
                  <a:pt x="57530" y="43040"/>
                </a:lnTo>
                <a:lnTo>
                  <a:pt x="57560" y="43080"/>
                </a:lnTo>
                <a:lnTo>
                  <a:pt x="57600" y="43130"/>
                </a:lnTo>
                <a:lnTo>
                  <a:pt x="57520" y="43140"/>
                </a:lnTo>
                <a:lnTo>
                  <a:pt x="57460" y="43160"/>
                </a:lnTo>
                <a:lnTo>
                  <a:pt x="57420" y="43190"/>
                </a:lnTo>
                <a:lnTo>
                  <a:pt x="57360" y="43260"/>
                </a:lnTo>
                <a:lnTo>
                  <a:pt x="57330" y="43300"/>
                </a:lnTo>
                <a:lnTo>
                  <a:pt x="57300" y="43340"/>
                </a:lnTo>
                <a:lnTo>
                  <a:pt x="57270" y="43380"/>
                </a:lnTo>
                <a:lnTo>
                  <a:pt x="57240" y="43420"/>
                </a:lnTo>
                <a:lnTo>
                  <a:pt x="57190" y="43490"/>
                </a:lnTo>
                <a:lnTo>
                  <a:pt x="57150" y="43560"/>
                </a:lnTo>
                <a:lnTo>
                  <a:pt x="57110" y="43630"/>
                </a:lnTo>
                <a:lnTo>
                  <a:pt x="57060" y="43690"/>
                </a:lnTo>
                <a:lnTo>
                  <a:pt x="57050" y="43690"/>
                </a:lnTo>
                <a:lnTo>
                  <a:pt x="57040" y="43700"/>
                </a:lnTo>
                <a:lnTo>
                  <a:pt x="57040" y="43710"/>
                </a:lnTo>
                <a:lnTo>
                  <a:pt x="57030" y="43720"/>
                </a:lnTo>
                <a:lnTo>
                  <a:pt x="57000" y="43760"/>
                </a:lnTo>
                <a:lnTo>
                  <a:pt x="56980" y="43810"/>
                </a:lnTo>
                <a:lnTo>
                  <a:pt x="56950" y="43860"/>
                </a:lnTo>
                <a:lnTo>
                  <a:pt x="56920" y="439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